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850" r:id="rId2"/>
    <p:sldId id="853" r:id="rId3"/>
    <p:sldId id="694" r:id="rId4"/>
    <p:sldId id="839" r:id="rId5"/>
    <p:sldId id="872" r:id="rId6"/>
    <p:sldId id="803" r:id="rId7"/>
    <p:sldId id="840" r:id="rId8"/>
    <p:sldId id="802" r:id="rId9"/>
    <p:sldId id="801" r:id="rId10"/>
    <p:sldId id="826" r:id="rId11"/>
    <p:sldId id="841" r:id="rId12"/>
    <p:sldId id="800" r:id="rId13"/>
    <p:sldId id="713" r:id="rId14"/>
    <p:sldId id="761" r:id="rId15"/>
    <p:sldId id="760" r:id="rId16"/>
    <p:sldId id="743" r:id="rId17"/>
    <p:sldId id="819" r:id="rId18"/>
    <p:sldId id="762" r:id="rId19"/>
    <p:sldId id="860" r:id="rId20"/>
    <p:sldId id="858" r:id="rId21"/>
    <p:sldId id="857" r:id="rId22"/>
    <p:sldId id="859" r:id="rId23"/>
    <p:sldId id="861" r:id="rId24"/>
    <p:sldId id="856" r:id="rId25"/>
    <p:sldId id="767" r:id="rId26"/>
    <p:sldId id="758" r:id="rId27"/>
    <p:sldId id="865" r:id="rId28"/>
    <p:sldId id="766" r:id="rId29"/>
    <p:sldId id="855" r:id="rId30"/>
    <p:sldId id="723" r:id="rId31"/>
    <p:sldId id="770" r:id="rId32"/>
    <p:sldId id="722" r:id="rId33"/>
    <p:sldId id="725" r:id="rId34"/>
    <p:sldId id="817" r:id="rId35"/>
    <p:sldId id="864" r:id="rId36"/>
    <p:sldId id="843" r:id="rId37"/>
    <p:sldId id="704" r:id="rId38"/>
    <p:sldId id="749" r:id="rId39"/>
    <p:sldId id="816" r:id="rId40"/>
    <p:sldId id="732" r:id="rId41"/>
    <p:sldId id="842" r:id="rId42"/>
    <p:sldId id="703" r:id="rId43"/>
    <p:sldId id="707" r:id="rId44"/>
    <p:sldId id="728" r:id="rId45"/>
    <p:sldId id="845" r:id="rId46"/>
    <p:sldId id="810" r:id="rId47"/>
    <p:sldId id="813" r:id="rId48"/>
    <p:sldId id="867" r:id="rId49"/>
    <p:sldId id="702" r:id="rId50"/>
    <p:sldId id="709" r:id="rId51"/>
    <p:sldId id="771" r:id="rId52"/>
    <p:sldId id="720" r:id="rId53"/>
    <p:sldId id="729" r:id="rId54"/>
    <p:sldId id="730" r:id="rId55"/>
    <p:sldId id="870" r:id="rId56"/>
    <p:sldId id="733" r:id="rId57"/>
    <p:sldId id="871" r:id="rId58"/>
    <p:sldId id="754" r:id="rId59"/>
    <p:sldId id="739" r:id="rId60"/>
    <p:sldId id="753" r:id="rId61"/>
    <p:sldId id="799" r:id="rId62"/>
    <p:sldId id="866" r:id="rId63"/>
    <p:sldId id="848" r:id="rId64"/>
    <p:sldId id="849" r:id="rId65"/>
  </p:sldIdLst>
  <p:sldSz cx="9144000" cy="6858000" type="screen4x3"/>
  <p:notesSz cx="6858000" cy="9144000"/>
  <p:defaultTextStyle>
    <a:defPPr>
      <a:defRPr lang="es-E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arlow Solid Italic" panose="04030604020F02020D02" pitchFamily="82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arlow Solid Italic" panose="04030604020F02020D02" pitchFamily="82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arlow Solid Italic" panose="04030604020F02020D02" pitchFamily="82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arlow Solid Italic" panose="04030604020F02020D02" pitchFamily="82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arlow Solid Italic" panose="04030604020F02020D02" pitchFamily="8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Harlow Solid Italic" panose="04030604020F02020D02" pitchFamily="8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Harlow Solid Italic" panose="04030604020F02020D02" pitchFamily="8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Harlow Solid Italic" panose="04030604020F02020D02" pitchFamily="8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Harlow Solid Italic" panose="04030604020F02020D02" pitchFamily="8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isco Muñoz" initials="FM" lastIdx="0" clrIdx="0">
    <p:extLst>
      <p:ext uri="{19B8F6BF-5375-455C-9EA6-DF929625EA0E}">
        <p15:presenceInfo xmlns:p15="http://schemas.microsoft.com/office/powerpoint/2012/main" userId="88de616e4663a06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E1F00"/>
    <a:srgbClr val="663300"/>
    <a:srgbClr val="008000"/>
    <a:srgbClr val="669900"/>
    <a:srgbClr val="006600"/>
    <a:srgbClr val="333300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96" autoAdjust="0"/>
    <p:restoredTop sz="94718" autoAdjust="0"/>
  </p:normalViewPr>
  <p:slideViewPr>
    <p:cSldViewPr>
      <p:cViewPr varScale="1">
        <p:scale>
          <a:sx n="51" d="100"/>
          <a:sy n="51" d="100"/>
        </p:scale>
        <p:origin x="1200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742"/>
    </p:cViewPr>
  </p:sorterViewPr>
  <p:notesViewPr>
    <p:cSldViewPr>
      <p:cViewPr varScale="1">
        <p:scale>
          <a:sx n="52" d="100"/>
          <a:sy n="52" d="100"/>
        </p:scale>
        <p:origin x="-118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s-ES_tradnl" altLang="es-E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8F7A390-69DB-4559-A609-C1B24E9EF889}" type="datetimeFigureOut">
              <a:rPr lang="es-ES_tradnl" altLang="es-ES"/>
              <a:pPr/>
              <a:t>08/03/2016</a:t>
            </a:fld>
            <a:endParaRPr lang="es-ES_tradnl" altLang="es-E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s-ES_tradnl" altLang="es-E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21E198E-BF98-40AF-8FC6-55CE0C92A51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1867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s-ES_tradnl" altLang="es-E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2BB814D0-39CE-4C78-A9E4-A69702E3D2C8}" type="datetimeFigureOut">
              <a:rPr lang="es-ES_tradnl" altLang="es-ES"/>
              <a:pPr/>
              <a:t>08/03/2016</a:t>
            </a:fld>
            <a:endParaRPr lang="es-ES_tradnl" altLang="es-ES"/>
          </a:p>
        </p:txBody>
      </p:sp>
      <p:sp>
        <p:nvSpPr>
          <p:cNvPr id="132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s-ES_tradnl" altLang="es-E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B83BADA-F276-4AF7-87AB-E5018ED8BDF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649078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7A043561-C62D-4636-9B57-1CB08BF1FE0C}" type="slidenum">
              <a:rPr lang="es-ES" altLang="es-ES" sz="1200"/>
              <a:pPr algn="r" eaLnBrk="1" hangingPunct="1"/>
              <a:t>3</a:t>
            </a:fld>
            <a:endParaRPr lang="es-ES" altLang="es-ES" sz="1200"/>
          </a:p>
        </p:txBody>
      </p:sp>
      <p:sp>
        <p:nvSpPr>
          <p:cNvPr id="564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4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584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ES"/>
              <a:t>Familia De Leyva Ruiz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F0F40B-0745-4E51-ADA4-5B6DBB862767}" type="slidenum">
              <a:rPr lang="en-GB" altLang="es-ES"/>
              <a:pPr/>
              <a:t>‹Nº›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427461822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ES"/>
              <a:t>Familia De Leyva Ruiz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2CEE74-11D2-41B2-A4EE-93D1AC338456}" type="slidenum">
              <a:rPr lang="en-GB" altLang="es-ES"/>
              <a:pPr/>
              <a:t>‹Nº›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187472707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ES"/>
              <a:t>Familia De Leyva Ruiz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A373D8-C126-4F18-8909-CD1F38286748}" type="slidenum">
              <a:rPr lang="en-GB" altLang="es-ES"/>
              <a:pPr/>
              <a:t>‹Nº›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267045970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ES"/>
              <a:t>Familia De Leyva Ruiz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1BEB2C-911D-4C6F-8050-9F6911752249}" type="slidenum">
              <a:rPr lang="en-GB" altLang="es-ES"/>
              <a:pPr/>
              <a:t>‹Nº›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279750047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ES"/>
              <a:t>Familia De Leyva Ruiz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F88A22-BA0D-41DD-9062-0DD853BDDA9B}" type="slidenum">
              <a:rPr lang="en-GB" altLang="es-ES"/>
              <a:pPr/>
              <a:t>‹Nº›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123963202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ES"/>
              <a:t>Familia De Leyva Ruiz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20493D-6948-4F95-A399-A5EF75CC8247}" type="slidenum">
              <a:rPr lang="en-GB" altLang="es-ES"/>
              <a:pPr/>
              <a:t>‹Nº›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22719732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ES"/>
              <a:t>Familia De Leyva Ruiz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EF500A-E3F9-48A9-A620-7B8B577A9C1F}" type="slidenum">
              <a:rPr lang="en-GB" altLang="es-ES"/>
              <a:pPr/>
              <a:t>‹Nº›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173046441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ES"/>
              <a:t>Familia De Leyva Ruiz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21C5F-01D6-4E3E-AE29-EE6FFD17757A}" type="slidenum">
              <a:rPr lang="en-GB" altLang="es-ES"/>
              <a:pPr/>
              <a:t>‹Nº›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37360368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ES"/>
              <a:t>Familia De Leyva Ruiz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64223C-FAAB-4B24-A428-55437D05125F}" type="slidenum">
              <a:rPr lang="en-GB" altLang="es-ES"/>
              <a:pPr/>
              <a:t>‹Nº›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237369531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ES"/>
              <a:t>Familia De Leyva Ruiz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982E4C-AA67-4AE2-975E-0D298CD6F543}" type="slidenum">
              <a:rPr lang="en-GB" altLang="es-ES"/>
              <a:pPr/>
              <a:t>‹Nº›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246922133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ES"/>
              <a:t>Familia De Leyva Ruiz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AD0B5B-3396-4A8E-9C86-6D24E15FABBE}" type="slidenum">
              <a:rPr lang="en-GB" altLang="es-ES"/>
              <a:pPr/>
              <a:t>‹Nº›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330261315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ES"/>
              <a:t>Familia De Leyva Ruiz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D4CFD-926A-4056-BE68-E735B004AF9D}" type="slidenum">
              <a:rPr lang="en-GB" altLang="es-ES"/>
              <a:pPr/>
              <a:t>‹Nº›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15794945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ES"/>
              <a:t>Familia De Leyva Ruiz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FB332-1E89-418E-B9EF-C66C285B438E}" type="slidenum">
              <a:rPr lang="en-GB" altLang="es-ES"/>
              <a:pPr/>
              <a:t>‹Nº›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76683865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ES"/>
              <a:t>Familia De Leyva Ruiz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D295AE-42EB-4ED0-8232-057D9D4DC9A1}" type="slidenum">
              <a:rPr lang="en-GB" altLang="es-ES"/>
              <a:pPr/>
              <a:t>‹Nº›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257656724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 smtClean="0"/>
              <a:t>Haga clic para modificar el estilo de texto del patrón</a:t>
            </a:r>
          </a:p>
          <a:p>
            <a:pPr lvl="1"/>
            <a:r>
              <a:rPr lang="en-GB" altLang="es-ES" smtClean="0"/>
              <a:t>Segundo nivel</a:t>
            </a:r>
          </a:p>
          <a:p>
            <a:pPr lvl="2"/>
            <a:r>
              <a:rPr lang="en-GB" altLang="es-ES" smtClean="0"/>
              <a:t>Tercer nivel</a:t>
            </a:r>
          </a:p>
          <a:p>
            <a:pPr lvl="3"/>
            <a:r>
              <a:rPr lang="en-GB" altLang="es-ES" smtClean="0"/>
              <a:t>Cuarto nivel</a:t>
            </a:r>
          </a:p>
          <a:p>
            <a:pPr lvl="4"/>
            <a:r>
              <a:rPr lang="en-GB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panose="020B0604020202020204" pitchFamily="34" charset="0"/>
              </a:defRPr>
            </a:lvl1pPr>
          </a:lstStyle>
          <a:p>
            <a:endParaRPr lang="en-GB" alt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r>
              <a:rPr lang="en-GB" altLang="es-ES"/>
              <a:t>Familia De Leyva Ruiz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002DDB95-4A12-4984-B063-6F6F2313C466}" type="slidenum">
              <a:rPr lang="en-GB" altLang="es-ES"/>
              <a:pPr/>
              <a:t>‹Nº›</a:t>
            </a:fld>
            <a:endParaRPr lang="en-GB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51" r:id="rId12"/>
    <p:sldLayoutId id="2147483650" r:id="rId13"/>
    <p:sldLayoutId id="2147483649" r:id="rId14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lacor.es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Relationship Id="rId9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emf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png"/><Relationship Id="rId4" Type="http://schemas.openxmlformats.org/officeDocument/2006/relationships/image" Target="../media/image53.emf"/><Relationship Id="rId9" Type="http://schemas.openxmlformats.org/officeDocument/2006/relationships/image" Target="../media/image5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7" Type="http://schemas.openxmlformats.org/officeDocument/2006/relationships/image" Target="../media/image85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7" Type="http://schemas.openxmlformats.org/officeDocument/2006/relationships/image" Target="../media/image97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emf"/><Relationship Id="rId5" Type="http://schemas.openxmlformats.org/officeDocument/2006/relationships/image" Target="../media/image95.png"/><Relationship Id="rId4" Type="http://schemas.openxmlformats.org/officeDocument/2006/relationships/image" Target="../media/image9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7" Type="http://schemas.openxmlformats.org/officeDocument/2006/relationships/image" Target="../media/image103.png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emf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emf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emf"/><Relationship Id="rId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emf"/><Relationship Id="rId4" Type="http://schemas.openxmlformats.org/officeDocument/2006/relationships/image" Target="../media/image12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emf"/><Relationship Id="rId3" Type="http://schemas.openxmlformats.org/officeDocument/2006/relationships/image" Target="../media/image129.emf"/><Relationship Id="rId7" Type="http://schemas.openxmlformats.org/officeDocument/2006/relationships/image" Target="../media/image133.emf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emf"/><Relationship Id="rId5" Type="http://schemas.openxmlformats.org/officeDocument/2006/relationships/image" Target="../media/image131.emf"/><Relationship Id="rId4" Type="http://schemas.openxmlformats.org/officeDocument/2006/relationships/image" Target="../media/image130.png"/><Relationship Id="rId9" Type="http://schemas.openxmlformats.org/officeDocument/2006/relationships/image" Target="../media/image13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7" Type="http://schemas.openxmlformats.org/officeDocument/2006/relationships/image" Target="../media/image141.png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emf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emf"/><Relationship Id="rId4" Type="http://schemas.openxmlformats.org/officeDocument/2006/relationships/image" Target="../media/image14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5" Type="http://schemas.openxmlformats.org/officeDocument/2006/relationships/image" Target="../media/image149.emf"/><Relationship Id="rId4" Type="http://schemas.openxmlformats.org/officeDocument/2006/relationships/image" Target="../media/image148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emf"/><Relationship Id="rId7" Type="http://schemas.openxmlformats.org/officeDocument/2006/relationships/image" Target="../media/image159.emf"/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emf"/><Relationship Id="rId5" Type="http://schemas.openxmlformats.org/officeDocument/2006/relationships/image" Target="../media/image157.png"/><Relationship Id="rId10" Type="http://schemas.openxmlformats.org/officeDocument/2006/relationships/image" Target="../media/image162.png"/><Relationship Id="rId4" Type="http://schemas.openxmlformats.org/officeDocument/2006/relationships/image" Target="../media/image156.png"/><Relationship Id="rId9" Type="http://schemas.openxmlformats.org/officeDocument/2006/relationships/image" Target="../media/image16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png"/><Relationship Id="rId7" Type="http://schemas.openxmlformats.org/officeDocument/2006/relationships/image" Target="../media/image168.emf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emf"/><Relationship Id="rId5" Type="http://schemas.openxmlformats.org/officeDocument/2006/relationships/image" Target="../media/image166.emf"/><Relationship Id="rId10" Type="http://schemas.openxmlformats.org/officeDocument/2006/relationships/image" Target="../media/image171.png"/><Relationship Id="rId4" Type="http://schemas.openxmlformats.org/officeDocument/2006/relationships/image" Target="../media/image165.emf"/><Relationship Id="rId9" Type="http://schemas.openxmlformats.org/officeDocument/2006/relationships/image" Target="../media/image17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3.emf"/><Relationship Id="rId7" Type="http://schemas.openxmlformats.org/officeDocument/2006/relationships/image" Target="../media/image177.png"/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10" Type="http://schemas.openxmlformats.org/officeDocument/2006/relationships/image" Target="../media/image180.png"/><Relationship Id="rId4" Type="http://schemas.openxmlformats.org/officeDocument/2006/relationships/image" Target="../media/image174.png"/><Relationship Id="rId9" Type="http://schemas.openxmlformats.org/officeDocument/2006/relationships/image" Target="../media/image179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emf"/><Relationship Id="rId3" Type="http://schemas.openxmlformats.org/officeDocument/2006/relationships/image" Target="../media/image182.emf"/><Relationship Id="rId7" Type="http://schemas.openxmlformats.org/officeDocument/2006/relationships/image" Target="../media/image186.emf"/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emf"/><Relationship Id="rId5" Type="http://schemas.openxmlformats.org/officeDocument/2006/relationships/image" Target="../media/image184.jpg"/><Relationship Id="rId4" Type="http://schemas.openxmlformats.org/officeDocument/2006/relationships/image" Target="../media/image183.png"/><Relationship Id="rId9" Type="http://schemas.openxmlformats.org/officeDocument/2006/relationships/image" Target="../media/image18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emf"/><Relationship Id="rId3" Type="http://schemas.openxmlformats.org/officeDocument/2006/relationships/image" Target="../media/image190.emf"/><Relationship Id="rId7" Type="http://schemas.openxmlformats.org/officeDocument/2006/relationships/image" Target="../media/image194.emf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emf"/><Relationship Id="rId11" Type="http://schemas.openxmlformats.org/officeDocument/2006/relationships/image" Target="../media/image198.png"/><Relationship Id="rId5" Type="http://schemas.openxmlformats.org/officeDocument/2006/relationships/image" Target="../media/image192.emf"/><Relationship Id="rId10" Type="http://schemas.openxmlformats.org/officeDocument/2006/relationships/image" Target="../media/image197.png"/><Relationship Id="rId4" Type="http://schemas.openxmlformats.org/officeDocument/2006/relationships/image" Target="../media/image191.emf"/><Relationship Id="rId9" Type="http://schemas.openxmlformats.org/officeDocument/2006/relationships/image" Target="../media/image19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200.emf"/><Relationship Id="rId7" Type="http://schemas.openxmlformats.org/officeDocument/2006/relationships/image" Target="../media/image204.emf"/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.emf"/><Relationship Id="rId9" Type="http://schemas.openxmlformats.org/officeDocument/2006/relationships/image" Target="../media/image20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208.jpg"/><Relationship Id="rId7" Type="http://schemas.openxmlformats.org/officeDocument/2006/relationships/image" Target="../media/image212.emf"/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5" Type="http://schemas.openxmlformats.org/officeDocument/2006/relationships/image" Target="../media/image210.png"/><Relationship Id="rId4" Type="http://schemas.openxmlformats.org/officeDocument/2006/relationships/image" Target="../media/image209.jpg"/><Relationship Id="rId9" Type="http://schemas.openxmlformats.org/officeDocument/2006/relationships/image" Target="../media/image21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216.jpg"/><Relationship Id="rId7" Type="http://schemas.openxmlformats.org/officeDocument/2006/relationships/image" Target="../media/image220.png"/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emf"/><Relationship Id="rId5" Type="http://schemas.openxmlformats.org/officeDocument/2006/relationships/image" Target="../media/image218.png"/><Relationship Id="rId4" Type="http://schemas.openxmlformats.org/officeDocument/2006/relationships/image" Target="../media/image217.emf"/><Relationship Id="rId9" Type="http://schemas.openxmlformats.org/officeDocument/2006/relationships/image" Target="../media/image22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emf"/><Relationship Id="rId3" Type="http://schemas.openxmlformats.org/officeDocument/2006/relationships/image" Target="../media/image224.png"/><Relationship Id="rId7" Type="http://schemas.openxmlformats.org/officeDocument/2006/relationships/image" Target="../media/image228.emf"/><Relationship Id="rId2" Type="http://schemas.openxmlformats.org/officeDocument/2006/relationships/image" Target="../media/image2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emf"/><Relationship Id="rId5" Type="http://schemas.openxmlformats.org/officeDocument/2006/relationships/image" Target="../media/image226.png"/><Relationship Id="rId10" Type="http://schemas.openxmlformats.org/officeDocument/2006/relationships/image" Target="../media/image231.png"/><Relationship Id="rId4" Type="http://schemas.openxmlformats.org/officeDocument/2006/relationships/image" Target="../media/image225.png"/><Relationship Id="rId9" Type="http://schemas.openxmlformats.org/officeDocument/2006/relationships/image" Target="../media/image230.e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image" Target="../media/image233.emf"/><Relationship Id="rId7" Type="http://schemas.openxmlformats.org/officeDocument/2006/relationships/image" Target="../media/image237.emf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11" Type="http://schemas.openxmlformats.org/officeDocument/2006/relationships/image" Target="../media/image241.emf"/><Relationship Id="rId5" Type="http://schemas.openxmlformats.org/officeDocument/2006/relationships/image" Target="../media/image235.png"/><Relationship Id="rId10" Type="http://schemas.openxmlformats.org/officeDocument/2006/relationships/image" Target="../media/image240.emf"/><Relationship Id="rId4" Type="http://schemas.openxmlformats.org/officeDocument/2006/relationships/image" Target="../media/image234.emf"/><Relationship Id="rId9" Type="http://schemas.openxmlformats.org/officeDocument/2006/relationships/image" Target="../media/image23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3" Type="http://schemas.openxmlformats.org/officeDocument/2006/relationships/image" Target="../media/image243.png"/><Relationship Id="rId7" Type="http://schemas.openxmlformats.org/officeDocument/2006/relationships/image" Target="../media/image247.png"/><Relationship Id="rId2" Type="http://schemas.openxmlformats.org/officeDocument/2006/relationships/image" Target="../media/image2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.png"/><Relationship Id="rId11" Type="http://schemas.openxmlformats.org/officeDocument/2006/relationships/image" Target="../media/image251.png"/><Relationship Id="rId5" Type="http://schemas.openxmlformats.org/officeDocument/2006/relationships/image" Target="../media/image245.emf"/><Relationship Id="rId10" Type="http://schemas.openxmlformats.org/officeDocument/2006/relationships/image" Target="../media/image250.emf"/><Relationship Id="rId4" Type="http://schemas.openxmlformats.org/officeDocument/2006/relationships/image" Target="../media/image244.emf"/><Relationship Id="rId9" Type="http://schemas.openxmlformats.org/officeDocument/2006/relationships/image" Target="../media/image24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3" Type="http://schemas.openxmlformats.org/officeDocument/2006/relationships/image" Target="../media/image253.emf"/><Relationship Id="rId7" Type="http://schemas.openxmlformats.org/officeDocument/2006/relationships/image" Target="../media/image257.emf"/><Relationship Id="rId2" Type="http://schemas.openxmlformats.org/officeDocument/2006/relationships/image" Target="../media/image25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6.png"/><Relationship Id="rId5" Type="http://schemas.openxmlformats.org/officeDocument/2006/relationships/image" Target="../media/image255.png"/><Relationship Id="rId4" Type="http://schemas.openxmlformats.org/officeDocument/2006/relationships/image" Target="../media/image254.png"/><Relationship Id="rId9" Type="http://schemas.openxmlformats.org/officeDocument/2006/relationships/image" Target="../media/image25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4.png"/><Relationship Id="rId5" Type="http://schemas.openxmlformats.org/officeDocument/2006/relationships/image" Target="../media/image263.emf"/><Relationship Id="rId4" Type="http://schemas.openxmlformats.org/officeDocument/2006/relationships/image" Target="../media/image262.e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11560" y="2348880"/>
            <a:ext cx="8229600" cy="2448272"/>
          </a:xfrm>
        </p:spPr>
        <p:txBody>
          <a:bodyPr/>
          <a:lstStyle/>
          <a:p>
            <a:r>
              <a:rPr lang="es-ES" sz="4000" dirty="0" smtClean="0">
                <a:solidFill>
                  <a:srgbClr val="0070C0"/>
                </a:solidFill>
                <a:latin typeface="Copperplate Gothic Bold" panose="020E0705020206020404" pitchFamily="34" charset="0"/>
              </a:rPr>
              <a:t>Reunión de la 1ª Promoción de IITT de la ULC -1968</a:t>
            </a:r>
            <a:br>
              <a:rPr lang="es-ES" sz="4000" dirty="0" smtClean="0">
                <a:solidFill>
                  <a:srgbClr val="0070C0"/>
                </a:solidFill>
                <a:latin typeface="Copperplate Gothic Bold" panose="020E0705020206020404" pitchFamily="34" charset="0"/>
              </a:rPr>
            </a:br>
            <a:r>
              <a:rPr lang="es-ES" sz="4000" dirty="0" smtClean="0">
                <a:solidFill>
                  <a:srgbClr val="0070C0"/>
                </a:solidFill>
                <a:latin typeface="Copperplate Gothic Bold" panose="020E0705020206020404" pitchFamily="34" charset="0"/>
              </a:rPr>
              <a:t>Toledo </a:t>
            </a:r>
            <a:r>
              <a:rPr lang="es-ES" sz="4000" dirty="0" smtClean="0">
                <a:solidFill>
                  <a:srgbClr val="0070C0"/>
                </a:solidFill>
                <a:latin typeface="Copperplate Gothic Bold" panose="020E0705020206020404" pitchFamily="34" charset="0"/>
              </a:rPr>
              <a:t>1y 2 </a:t>
            </a:r>
            <a:r>
              <a:rPr lang="es-ES" sz="4000" dirty="0" smtClean="0">
                <a:solidFill>
                  <a:srgbClr val="0070C0"/>
                </a:solidFill>
                <a:latin typeface="Copperplate Gothic Bold" panose="020E0705020206020404" pitchFamily="34" charset="0"/>
              </a:rPr>
              <a:t>de Marzo de 2016</a:t>
            </a:r>
            <a:endParaRPr lang="es-ES" sz="4000" dirty="0">
              <a:solidFill>
                <a:srgbClr val="0070C0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D4CFD-926A-4056-BE68-E735B004AF9D}" type="slidenum">
              <a:rPr lang="en-GB" altLang="es-ES" smtClean="0"/>
              <a:pPr/>
              <a:t>1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7023759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D4CFD-926A-4056-BE68-E735B004AF9D}" type="slidenum">
              <a:rPr lang="en-GB" altLang="es-ES" smtClean="0"/>
              <a:pPr/>
              <a:t>10</a:t>
            </a:fld>
            <a:endParaRPr lang="en-GB" altLang="es-ES"/>
          </a:p>
        </p:txBody>
      </p:sp>
      <p:pic>
        <p:nvPicPr>
          <p:cNvPr id="3074" name="Picture 2" descr="logo de Asociación de Universitarios Laborales de Córdo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628800"/>
            <a:ext cx="263942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556332" y="518911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400" b="1" dirty="0">
                <a:latin typeface="Georgia" panose="02040502050405020303" pitchFamily="18" charset="0"/>
                <a:hlinkClick r:id="rId3"/>
              </a:rPr>
              <a:t>http://</a:t>
            </a:r>
            <a:r>
              <a:rPr lang="es-ES" sz="2400" b="1" dirty="0" smtClean="0">
                <a:latin typeface="Georgia" panose="02040502050405020303" pitchFamily="18" charset="0"/>
                <a:hlinkClick r:id="rId3"/>
              </a:rPr>
              <a:t>www.aulacor.es</a:t>
            </a:r>
            <a:r>
              <a:rPr lang="es-ES" sz="2400" b="1" dirty="0" smtClean="0">
                <a:latin typeface="Georgia" panose="02040502050405020303" pitchFamily="18" charset="0"/>
              </a:rPr>
              <a:t> , </a:t>
            </a:r>
            <a:r>
              <a:rPr lang="es-ES" sz="2400" b="1" dirty="0" smtClean="0">
                <a:solidFill>
                  <a:srgbClr val="00B050"/>
                </a:solidFill>
                <a:latin typeface="Georgia" panose="02040502050405020303" pitchFamily="18" charset="0"/>
              </a:rPr>
              <a:t>web oficial de la Asociación</a:t>
            </a:r>
            <a:endParaRPr lang="es-ES" sz="2400" b="1" dirty="0">
              <a:solidFill>
                <a:srgbClr val="00B050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6 Título"/>
          <p:cNvSpPr>
            <a:spLocks/>
          </p:cNvSpPr>
          <p:nvPr/>
        </p:nvSpPr>
        <p:spPr bwMode="auto">
          <a:xfrm>
            <a:off x="2234280" y="340322"/>
            <a:ext cx="5595056" cy="147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es-ES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anose="03010101010101010101" pitchFamily="66" charset="0"/>
              </a:rPr>
              <a:t>Asociación Aulacor  en la web</a:t>
            </a:r>
            <a:endParaRPr lang="es-ES" altLang="es-ES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Calligraphy" panose="03010101010101010101" pitchFamily="66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4889725" y="1818959"/>
            <a:ext cx="41044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latin typeface="Book Antiqua" panose="02040602050305030304" pitchFamily="18" charset="0"/>
              </a:rPr>
              <a:t>Pagina institucional de la Asociación</a:t>
            </a:r>
          </a:p>
          <a:p>
            <a:endParaRPr lang="es-ES" sz="2400" dirty="0" smtClean="0">
              <a:latin typeface="Book Antiqua" panose="02040602050305030304" pitchFamily="18" charset="0"/>
            </a:endParaRPr>
          </a:p>
          <a:p>
            <a:r>
              <a:rPr lang="es-ES" sz="2400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Sólo dos Asociaciones, activas, de Unis, la de Gijón y Córdoba.</a:t>
            </a:r>
          </a:p>
          <a:p>
            <a:endParaRPr lang="es-ES" sz="2400" dirty="0" smtClean="0">
              <a:latin typeface="Book Antiqua" panose="02040602050305030304" pitchFamily="18" charset="0"/>
            </a:endParaRPr>
          </a:p>
          <a:p>
            <a:r>
              <a:rPr lang="es-ES" sz="2400" b="1" dirty="0" smtClean="0">
                <a:latin typeface="Book Antiqua" panose="02040602050305030304" pitchFamily="18" charset="0"/>
              </a:rPr>
              <a:t>335 socios</a:t>
            </a:r>
          </a:p>
          <a:p>
            <a:endParaRPr lang="es-ES" sz="2400" b="1" dirty="0">
              <a:latin typeface="Book Antiqua" panose="02040602050305030304" pitchFamily="18" charset="0"/>
            </a:endParaRPr>
          </a:p>
          <a:p>
            <a:r>
              <a:rPr lang="es-ES" sz="2400" b="1" dirty="0" smtClean="0">
                <a:latin typeface="Book Antiqua" panose="02040602050305030304" pitchFamily="18" charset="0"/>
              </a:rPr>
              <a:t>Cuota 10 € año</a:t>
            </a:r>
            <a:endParaRPr lang="es-ES" sz="2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1930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5227" y="463015"/>
            <a:ext cx="8229600" cy="1143000"/>
          </a:xfrm>
        </p:spPr>
        <p:txBody>
          <a:bodyPr/>
          <a:lstStyle/>
          <a:p>
            <a:r>
              <a:rPr lang="es-ES_tradnl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anose="03010101010101010101" pitchFamily="66" charset="0"/>
              </a:rPr>
              <a:t>Nuestros Educadores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59632" y="2420888"/>
            <a:ext cx="7128792" cy="2448272"/>
          </a:xfrm>
        </p:spPr>
        <p:txBody>
          <a:bodyPr/>
          <a:lstStyle/>
          <a:p>
            <a:pPr marL="0" indent="0">
              <a:buNone/>
            </a:pPr>
            <a:r>
              <a:rPr lang="es-ES_tradnl" sz="36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anose="03010101010101010101" pitchFamily="66" charset="0"/>
              </a:rPr>
              <a:t>Algunos de los Dominicos, Profesores y Profesores de educación Física que nos formaron</a:t>
            </a:r>
            <a:endParaRPr lang="es-ES" sz="3600" dirty="0">
              <a:solidFill>
                <a:schemeClr val="accent4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11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38501323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4662" y="299977"/>
            <a:ext cx="7595770" cy="1143000"/>
          </a:xfrm>
        </p:spPr>
        <p:txBody>
          <a:bodyPr/>
          <a:lstStyle/>
          <a:p>
            <a:r>
              <a:rPr lang="es-ES" b="1" dirty="0" smtClean="0">
                <a:latin typeface="Lucida Calligraphy" panose="03010101010101010101" pitchFamily="66" charset="0"/>
              </a:rPr>
              <a:t>Dominicos Rectores</a:t>
            </a:r>
            <a:endParaRPr lang="es-ES" dirty="0">
              <a:latin typeface="Lucida Calligraphy" panose="03010101010101010101" pitchFamily="66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12</a:t>
            </a:fld>
            <a:endParaRPr lang="en-GB" altLang="es-ES"/>
          </a:p>
        </p:txBody>
      </p:sp>
      <p:sp>
        <p:nvSpPr>
          <p:cNvPr id="9" name="Marcador de contenido 8"/>
          <p:cNvSpPr>
            <a:spLocks noGrp="1"/>
          </p:cNvSpPr>
          <p:nvPr>
            <p:ph idx="1"/>
          </p:nvPr>
        </p:nvSpPr>
        <p:spPr>
          <a:xfrm>
            <a:off x="4411883" y="6310269"/>
            <a:ext cx="2820681" cy="688025"/>
          </a:xfrm>
        </p:spPr>
        <p:txBody>
          <a:bodyPr/>
          <a:lstStyle/>
          <a:p>
            <a:pPr marL="0" indent="0">
              <a:buNone/>
            </a:pPr>
            <a:r>
              <a:rPr lang="es-ES" sz="2400" dirty="0" smtClean="0">
                <a:latin typeface="Book Antiqua" panose="02040602050305030304" pitchFamily="18" charset="0"/>
              </a:rPr>
              <a:t>Padre Pirallo 72-80</a:t>
            </a:r>
            <a:endParaRPr lang="es-ES" sz="2400" dirty="0">
              <a:latin typeface="Book Antiqua" panose="02040602050305030304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38" y="4297903"/>
            <a:ext cx="2385476" cy="142134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462" y="4467177"/>
            <a:ext cx="1481706" cy="17780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909" y="1196161"/>
            <a:ext cx="1896181" cy="214268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4473" y="1357345"/>
            <a:ext cx="1723043" cy="19815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5" y="4907814"/>
            <a:ext cx="1403502" cy="182455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218" y="1585755"/>
            <a:ext cx="1365254" cy="2406092"/>
          </a:xfrm>
          <a:prstGeom prst="rect">
            <a:avLst/>
          </a:prstGeom>
        </p:spPr>
      </p:pic>
      <p:sp>
        <p:nvSpPr>
          <p:cNvPr id="14" name="Marcador de contenido 8"/>
          <p:cNvSpPr txBox="1">
            <a:spLocks/>
          </p:cNvSpPr>
          <p:nvPr/>
        </p:nvSpPr>
        <p:spPr bwMode="auto">
          <a:xfrm>
            <a:off x="162294" y="4119887"/>
            <a:ext cx="1986153" cy="78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s-ES" sz="2400" kern="0" dirty="0" smtClean="0">
                <a:latin typeface="Book Antiqua" panose="02040602050305030304" pitchFamily="18" charset="0"/>
              </a:rPr>
              <a:t>Padre Fraile 56-58</a:t>
            </a:r>
            <a:endParaRPr lang="es-ES" sz="2400" kern="0" dirty="0">
              <a:latin typeface="Book Antiqua" panose="02040602050305030304" pitchFamily="18" charset="0"/>
            </a:endParaRPr>
          </a:p>
        </p:txBody>
      </p:sp>
      <p:sp>
        <p:nvSpPr>
          <p:cNvPr id="15" name="Marcador de contenido 8"/>
          <p:cNvSpPr txBox="1">
            <a:spLocks/>
          </p:cNvSpPr>
          <p:nvPr/>
        </p:nvSpPr>
        <p:spPr bwMode="auto">
          <a:xfrm>
            <a:off x="4411883" y="3426508"/>
            <a:ext cx="2141317" cy="113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s-ES" sz="2400" kern="0" dirty="0" smtClean="0">
                <a:latin typeface="Book Antiqua" panose="02040602050305030304" pitchFamily="18" charset="0"/>
              </a:rPr>
              <a:t>Padre Cándido Aniz 58 -67</a:t>
            </a:r>
            <a:endParaRPr lang="es-ES" sz="2400" kern="0" dirty="0">
              <a:latin typeface="Book Antiqua" panose="02040602050305030304" pitchFamily="18" charset="0"/>
            </a:endParaRPr>
          </a:p>
        </p:txBody>
      </p:sp>
      <p:sp>
        <p:nvSpPr>
          <p:cNvPr id="16" name="Marcador de contenido 8"/>
          <p:cNvSpPr txBox="1">
            <a:spLocks/>
          </p:cNvSpPr>
          <p:nvPr/>
        </p:nvSpPr>
        <p:spPr bwMode="auto">
          <a:xfrm>
            <a:off x="6746581" y="3338844"/>
            <a:ext cx="2284700" cy="113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s-ES" sz="2400" kern="0" dirty="0" smtClean="0">
                <a:latin typeface="Book Antiqua" panose="02040602050305030304" pitchFamily="18" charset="0"/>
              </a:rPr>
              <a:t>Jacinto Hoyos 68-70</a:t>
            </a:r>
            <a:endParaRPr lang="es-ES" sz="2400" kern="0" dirty="0">
              <a:latin typeface="Book Antiqua" panose="02040602050305030304" pitchFamily="18" charset="0"/>
            </a:endParaRPr>
          </a:p>
        </p:txBody>
      </p:sp>
      <p:sp>
        <p:nvSpPr>
          <p:cNvPr id="17" name="Marcador de contenido 8"/>
          <p:cNvSpPr txBox="1">
            <a:spLocks/>
          </p:cNvSpPr>
          <p:nvPr/>
        </p:nvSpPr>
        <p:spPr bwMode="auto">
          <a:xfrm>
            <a:off x="2017191" y="5354629"/>
            <a:ext cx="2116438" cy="86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s-ES" sz="2400" kern="0" dirty="0" smtClean="0">
                <a:latin typeface="Book Antiqua" panose="02040602050305030304" pitchFamily="18" charset="0"/>
              </a:rPr>
              <a:t>Padre Todolí 70-72</a:t>
            </a:r>
            <a:endParaRPr lang="es-ES" sz="2400" kern="0" dirty="0">
              <a:latin typeface="Book Antiqua" panose="0204060205030503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3422" y="1540622"/>
            <a:ext cx="2134068" cy="346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6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3440353"/>
            <a:ext cx="8229600" cy="736274"/>
          </a:xfrm>
        </p:spPr>
        <p:txBody>
          <a:bodyPr/>
          <a:lstStyle/>
          <a:p>
            <a:pPr algn="l"/>
            <a:r>
              <a:rPr lang="es-ES" sz="2800" b="1" dirty="0" smtClean="0">
                <a:latin typeface="Book Antiqua" panose="02040602050305030304" pitchFamily="18" charset="0"/>
              </a:rPr>
              <a:t>     Cea                Simón                     Gago</a:t>
            </a:r>
            <a:endParaRPr lang="es-ES" sz="2800" dirty="0">
              <a:latin typeface="Book Antiqua" panose="0204060205030503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13</a:t>
            </a:fld>
            <a:endParaRPr lang="en-GB" altLang="es-ES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475" y="1466422"/>
            <a:ext cx="1517003" cy="20344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291" y="1466421"/>
            <a:ext cx="1442708" cy="18899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413" y="1466421"/>
            <a:ext cx="1617977" cy="1973932"/>
          </a:xfrm>
          <a:prstGeom prst="rect">
            <a:avLst/>
          </a:prstGeom>
        </p:spPr>
      </p:pic>
      <p:sp>
        <p:nvSpPr>
          <p:cNvPr id="14" name="Título 1"/>
          <p:cNvSpPr txBox="1">
            <a:spLocks/>
          </p:cNvSpPr>
          <p:nvPr/>
        </p:nvSpPr>
        <p:spPr bwMode="auto">
          <a:xfrm>
            <a:off x="822082" y="323421"/>
            <a:ext cx="785083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b="1" kern="0" dirty="0" smtClean="0">
                <a:latin typeface="Lucida Calligraphy" panose="03010101010101010101" pitchFamily="66" charset="0"/>
              </a:rPr>
              <a:t>Dominicos Educadores</a:t>
            </a:r>
            <a:endParaRPr lang="es-ES" kern="0" dirty="0">
              <a:latin typeface="Lucida Calligraphy" panose="03010101010101010101" pitchFamily="66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390" y="4176627"/>
            <a:ext cx="1295597" cy="181383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416" y="4195767"/>
            <a:ext cx="1424361" cy="179469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738" y="4195767"/>
            <a:ext cx="1520929" cy="179469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629" y="1466421"/>
            <a:ext cx="1518220" cy="2034415"/>
          </a:xfrm>
          <a:prstGeom prst="rect">
            <a:avLst/>
          </a:prstGeom>
        </p:spPr>
      </p:pic>
      <p:sp>
        <p:nvSpPr>
          <p:cNvPr id="16" name="Título 1"/>
          <p:cNvSpPr txBox="1">
            <a:spLocks/>
          </p:cNvSpPr>
          <p:nvPr/>
        </p:nvSpPr>
        <p:spPr bwMode="auto">
          <a:xfrm>
            <a:off x="1136851" y="5959013"/>
            <a:ext cx="8077200" cy="69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s-ES" sz="2800" b="1" kern="0" dirty="0" smtClean="0">
                <a:latin typeface="Book Antiqua" panose="02040602050305030304" pitchFamily="18" charset="0"/>
              </a:rPr>
              <a:t>        Jorge   Beffort        Cirilo         Azagra</a:t>
            </a:r>
            <a:endParaRPr lang="es-ES" sz="2800" kern="0" dirty="0">
              <a:latin typeface="Book Antiqua" panose="0204060205030503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71" y="4258521"/>
            <a:ext cx="1408583" cy="184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410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8951"/>
            <a:ext cx="8229600" cy="1143000"/>
          </a:xfrm>
        </p:spPr>
        <p:txBody>
          <a:bodyPr/>
          <a:lstStyle/>
          <a:p>
            <a:r>
              <a:rPr lang="es-ES" b="1" dirty="0" smtClean="0">
                <a:latin typeface="Lucida Calligraphy" panose="03010101010101010101" pitchFamily="66" charset="0"/>
              </a:rPr>
              <a:t>Dominicos Educadores</a:t>
            </a:r>
            <a:endParaRPr lang="es-ES" dirty="0">
              <a:latin typeface="Lucida Calligraphy" panose="03010101010101010101" pitchFamily="66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14</a:t>
            </a:fld>
            <a:endParaRPr lang="en-GB" altLang="es-ES"/>
          </a:p>
        </p:txBody>
      </p:sp>
      <p:sp>
        <p:nvSpPr>
          <p:cNvPr id="9" name="Marcador de contenido 8"/>
          <p:cNvSpPr>
            <a:spLocks noGrp="1"/>
          </p:cNvSpPr>
          <p:nvPr>
            <p:ph idx="1"/>
          </p:nvPr>
        </p:nvSpPr>
        <p:spPr>
          <a:xfrm>
            <a:off x="5468835" y="3298557"/>
            <a:ext cx="1263378" cy="586034"/>
          </a:xfrm>
        </p:spPr>
        <p:txBody>
          <a:bodyPr/>
          <a:lstStyle/>
          <a:p>
            <a:pPr marL="0" indent="0">
              <a:buNone/>
            </a:pPr>
            <a:r>
              <a:rPr lang="es-ES" sz="2800" dirty="0" smtClean="0">
                <a:latin typeface="Book Antiqua" panose="02040602050305030304" pitchFamily="18" charset="0"/>
              </a:rPr>
              <a:t>Roces </a:t>
            </a:r>
            <a:endParaRPr lang="es-ES" sz="2800" dirty="0">
              <a:latin typeface="Book Antiqua" panose="0204060205030503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53" y="3838195"/>
            <a:ext cx="1630590" cy="19730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059" y="1174768"/>
            <a:ext cx="1594578" cy="207295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08" y="3799954"/>
            <a:ext cx="1635166" cy="201125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995" y="3886738"/>
            <a:ext cx="1552704" cy="187877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5315" y="3775729"/>
            <a:ext cx="1794922" cy="207978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1950" y="1222454"/>
            <a:ext cx="1625147" cy="206837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177" y="1245813"/>
            <a:ext cx="1351366" cy="186488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036" y="1232720"/>
            <a:ext cx="1554022" cy="166244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753" y="949261"/>
            <a:ext cx="1764438" cy="2083311"/>
          </a:xfrm>
          <a:prstGeom prst="rect">
            <a:avLst/>
          </a:prstGeom>
        </p:spPr>
      </p:pic>
      <p:sp>
        <p:nvSpPr>
          <p:cNvPr id="15" name="Marcador de contenido 8"/>
          <p:cNvSpPr txBox="1">
            <a:spLocks/>
          </p:cNvSpPr>
          <p:nvPr/>
        </p:nvSpPr>
        <p:spPr bwMode="auto">
          <a:xfrm>
            <a:off x="2065693" y="3320376"/>
            <a:ext cx="1444843" cy="6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s-ES" sz="2800" kern="0" dirty="0" smtClean="0">
                <a:latin typeface="Book Antiqua" panose="02040602050305030304" pitchFamily="18" charset="0"/>
              </a:rPr>
              <a:t>Zabalza</a:t>
            </a:r>
            <a:endParaRPr lang="es-ES" sz="2800" kern="0" dirty="0">
              <a:latin typeface="Book Antiqua" panose="02040602050305030304" pitchFamily="18" charset="0"/>
            </a:endParaRPr>
          </a:p>
        </p:txBody>
      </p:sp>
      <p:sp>
        <p:nvSpPr>
          <p:cNvPr id="16" name="Marcador de contenido 8"/>
          <p:cNvSpPr txBox="1">
            <a:spLocks/>
          </p:cNvSpPr>
          <p:nvPr/>
        </p:nvSpPr>
        <p:spPr bwMode="auto">
          <a:xfrm>
            <a:off x="594155" y="3104786"/>
            <a:ext cx="1135459" cy="62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s-ES" sz="2800" kern="0" dirty="0" smtClean="0">
                <a:latin typeface="Book Antiqua" panose="02040602050305030304" pitchFamily="18" charset="0"/>
              </a:rPr>
              <a:t>Riera</a:t>
            </a:r>
            <a:endParaRPr lang="es-ES" sz="2800" kern="0" dirty="0">
              <a:latin typeface="Book Antiqua" panose="02040602050305030304" pitchFamily="18" charset="0"/>
            </a:endParaRPr>
          </a:p>
        </p:txBody>
      </p:sp>
      <p:sp>
        <p:nvSpPr>
          <p:cNvPr id="18" name="Marcador de contenido 8"/>
          <p:cNvSpPr txBox="1">
            <a:spLocks/>
          </p:cNvSpPr>
          <p:nvPr/>
        </p:nvSpPr>
        <p:spPr bwMode="auto">
          <a:xfrm>
            <a:off x="6617699" y="6085685"/>
            <a:ext cx="1420597" cy="51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s-ES" sz="2800" kern="0" dirty="0" smtClean="0">
                <a:latin typeface="Book Antiqua" panose="02040602050305030304" pitchFamily="18" charset="0"/>
              </a:rPr>
              <a:t>Cuenca</a:t>
            </a:r>
            <a:endParaRPr lang="es-ES" sz="2800" kern="0" dirty="0">
              <a:latin typeface="Book Antiqua" panose="02040602050305030304" pitchFamily="18" charset="0"/>
            </a:endParaRPr>
          </a:p>
        </p:txBody>
      </p:sp>
      <p:sp>
        <p:nvSpPr>
          <p:cNvPr id="20" name="Marcador de contenido 8"/>
          <p:cNvSpPr txBox="1">
            <a:spLocks/>
          </p:cNvSpPr>
          <p:nvPr/>
        </p:nvSpPr>
        <p:spPr bwMode="auto">
          <a:xfrm>
            <a:off x="7654177" y="3263930"/>
            <a:ext cx="1270648" cy="53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s-ES" sz="2800" kern="0" dirty="0" smtClean="0">
                <a:latin typeface="Book Antiqua" panose="02040602050305030304" pitchFamily="18" charset="0"/>
              </a:rPr>
              <a:t>Carlos</a:t>
            </a:r>
            <a:endParaRPr lang="es-ES" sz="2800" kern="0" dirty="0">
              <a:latin typeface="Book Antiqua" panose="02040602050305030304" pitchFamily="18" charset="0"/>
            </a:endParaRPr>
          </a:p>
        </p:txBody>
      </p:sp>
      <p:sp>
        <p:nvSpPr>
          <p:cNvPr id="21" name="Marcador de contenido 8"/>
          <p:cNvSpPr txBox="1">
            <a:spLocks/>
          </p:cNvSpPr>
          <p:nvPr/>
        </p:nvSpPr>
        <p:spPr bwMode="auto">
          <a:xfrm>
            <a:off x="2644942" y="6040895"/>
            <a:ext cx="2716088" cy="53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s-ES" sz="2800" kern="0" dirty="0" smtClean="0">
                <a:latin typeface="Book Antiqua" panose="02040602050305030304" pitchFamily="18" charset="0"/>
              </a:rPr>
              <a:t>Larrañeta</a:t>
            </a:r>
            <a:endParaRPr lang="es-ES" sz="2800" kern="0" dirty="0">
              <a:latin typeface="Book Antiqua" panose="02040602050305030304" pitchFamily="18" charset="0"/>
            </a:endParaRPr>
          </a:p>
        </p:txBody>
      </p:sp>
      <p:sp>
        <p:nvSpPr>
          <p:cNvPr id="22" name="Marcador de contenido 8"/>
          <p:cNvSpPr txBox="1">
            <a:spLocks/>
          </p:cNvSpPr>
          <p:nvPr/>
        </p:nvSpPr>
        <p:spPr bwMode="auto">
          <a:xfrm>
            <a:off x="478534" y="5804836"/>
            <a:ext cx="2134572" cy="62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s-ES" sz="2800" kern="0" dirty="0" smtClean="0">
                <a:latin typeface="Book Antiqua" panose="02040602050305030304" pitchFamily="18" charset="0"/>
              </a:rPr>
              <a:t>Pérez Pozo</a:t>
            </a:r>
            <a:endParaRPr lang="es-ES" sz="2800" kern="0" dirty="0">
              <a:latin typeface="Book Antiqua" panose="02040602050305030304" pitchFamily="18" charset="0"/>
            </a:endParaRPr>
          </a:p>
        </p:txBody>
      </p:sp>
      <p:sp>
        <p:nvSpPr>
          <p:cNvPr id="23" name="Marcador de contenido 8"/>
          <p:cNvSpPr txBox="1">
            <a:spLocks/>
          </p:cNvSpPr>
          <p:nvPr/>
        </p:nvSpPr>
        <p:spPr bwMode="auto">
          <a:xfrm>
            <a:off x="5065705" y="5974507"/>
            <a:ext cx="1368152" cy="64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s-ES" sz="2800" kern="0" dirty="0" smtClean="0">
                <a:latin typeface="Book Antiqua" panose="02040602050305030304" pitchFamily="18" charset="0"/>
              </a:rPr>
              <a:t>Vicens </a:t>
            </a:r>
            <a:endParaRPr lang="es-ES" sz="2800" kern="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1237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6232"/>
            <a:ext cx="8229600" cy="1143000"/>
          </a:xfrm>
        </p:spPr>
        <p:txBody>
          <a:bodyPr/>
          <a:lstStyle/>
          <a:p>
            <a:r>
              <a:rPr lang="es-ES" b="1" dirty="0" smtClean="0">
                <a:latin typeface="Lucida Calligraphy" panose="03010101010101010101" pitchFamily="66" charset="0"/>
              </a:rPr>
              <a:t>Profesores</a:t>
            </a:r>
            <a:endParaRPr lang="es-ES" dirty="0">
              <a:latin typeface="Lucida Calligraphy" panose="03010101010101010101" pitchFamily="66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15</a:t>
            </a:fld>
            <a:endParaRPr lang="en-GB" altLang="es-ES"/>
          </a:p>
        </p:txBody>
      </p:sp>
      <p:sp>
        <p:nvSpPr>
          <p:cNvPr id="11" name="Marcador de contenido 8"/>
          <p:cNvSpPr txBox="1">
            <a:spLocks/>
          </p:cNvSpPr>
          <p:nvPr/>
        </p:nvSpPr>
        <p:spPr bwMode="auto">
          <a:xfrm>
            <a:off x="2734084" y="4946074"/>
            <a:ext cx="1728192" cy="127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s-ES" sz="2400" kern="0" dirty="0" smtClean="0">
                <a:latin typeface="Lucida Handwriting" panose="03010101010101010101" pitchFamily="66" charset="0"/>
              </a:rPr>
              <a:t>Tomás Jover Moyano</a:t>
            </a:r>
            <a:endParaRPr lang="es-ES" sz="2400" kern="0" dirty="0">
              <a:latin typeface="Lucida Handwriting" panose="03010101010101010101" pitchFamily="66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15" y="966132"/>
            <a:ext cx="2101673" cy="271723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15" y="4544984"/>
            <a:ext cx="1502072" cy="207979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924" y="4326736"/>
            <a:ext cx="1477920" cy="190018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180" y="1736138"/>
            <a:ext cx="1270000" cy="16764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8898" y="1251711"/>
            <a:ext cx="1457494" cy="1904768"/>
          </a:xfrm>
          <a:prstGeom prst="rect">
            <a:avLst/>
          </a:prstGeom>
        </p:spPr>
      </p:pic>
      <p:sp>
        <p:nvSpPr>
          <p:cNvPr id="14" name="Marcador de contenido 8"/>
          <p:cNvSpPr txBox="1">
            <a:spLocks/>
          </p:cNvSpPr>
          <p:nvPr/>
        </p:nvSpPr>
        <p:spPr bwMode="auto">
          <a:xfrm>
            <a:off x="3221579" y="3491157"/>
            <a:ext cx="2523704" cy="53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s-ES" sz="2400" kern="0" dirty="0" smtClean="0">
                <a:latin typeface="Lucida Handwriting" panose="03010101010101010101" pitchFamily="66" charset="0"/>
              </a:rPr>
              <a:t>Juan  Garcia</a:t>
            </a:r>
            <a:endParaRPr lang="es-ES" sz="2400" kern="0" dirty="0">
              <a:latin typeface="Lucida Handwriting" panose="03010101010101010101" pitchFamily="66" charset="0"/>
            </a:endParaRPr>
          </a:p>
        </p:txBody>
      </p:sp>
      <p:sp>
        <p:nvSpPr>
          <p:cNvPr id="17" name="Marcador de contenido 8"/>
          <p:cNvSpPr txBox="1">
            <a:spLocks/>
          </p:cNvSpPr>
          <p:nvPr/>
        </p:nvSpPr>
        <p:spPr bwMode="auto">
          <a:xfrm>
            <a:off x="186213" y="3719580"/>
            <a:ext cx="3079853" cy="82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s-ES" sz="2400" kern="0" dirty="0" smtClean="0">
                <a:latin typeface="Lucida Handwriting" panose="03010101010101010101" pitchFamily="66" charset="0"/>
              </a:rPr>
              <a:t>Francisco Sanz de Lara</a:t>
            </a:r>
            <a:endParaRPr lang="es-ES" sz="2400" kern="0" dirty="0">
              <a:latin typeface="Lucida Handwriting" panose="03010101010101010101" pitchFamily="66" charset="0"/>
            </a:endParaRPr>
          </a:p>
        </p:txBody>
      </p:sp>
      <p:sp>
        <p:nvSpPr>
          <p:cNvPr id="18" name="Marcador de contenido 8"/>
          <p:cNvSpPr txBox="1">
            <a:spLocks/>
          </p:cNvSpPr>
          <p:nvPr/>
        </p:nvSpPr>
        <p:spPr bwMode="auto">
          <a:xfrm>
            <a:off x="6546709" y="3403503"/>
            <a:ext cx="2274534" cy="53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s-ES" sz="2400" kern="0" dirty="0" smtClean="0">
                <a:latin typeface="Lucida Handwriting" panose="03010101010101010101" pitchFamily="66" charset="0"/>
              </a:rPr>
              <a:t>Jose Aguera</a:t>
            </a:r>
            <a:endParaRPr lang="es-ES" sz="2400" kern="0" dirty="0">
              <a:latin typeface="Lucida Handwriting" panose="03010101010101010101" pitchFamily="66" charset="0"/>
            </a:endParaRPr>
          </a:p>
        </p:txBody>
      </p:sp>
      <p:sp>
        <p:nvSpPr>
          <p:cNvPr id="19" name="Marcador de contenido 8"/>
          <p:cNvSpPr txBox="1">
            <a:spLocks/>
          </p:cNvSpPr>
          <p:nvPr/>
        </p:nvSpPr>
        <p:spPr bwMode="auto">
          <a:xfrm>
            <a:off x="6715480" y="4678427"/>
            <a:ext cx="2156898" cy="119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s-ES" sz="2400" kern="0" dirty="0" smtClean="0">
                <a:latin typeface="Lucida Handwriting" panose="03010101010101010101" pitchFamily="66" charset="0"/>
              </a:rPr>
              <a:t>Antonio Moyano Navarro</a:t>
            </a:r>
            <a:endParaRPr lang="es-ES" sz="2400" kern="0" dirty="0">
              <a:latin typeface="Lucida Handwriting" panose="03010101010101010101" pitchFamily="66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3431" y="1449665"/>
            <a:ext cx="1435415" cy="196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162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5563" y="176579"/>
            <a:ext cx="8229600" cy="1143000"/>
          </a:xfrm>
        </p:spPr>
        <p:txBody>
          <a:bodyPr/>
          <a:lstStyle/>
          <a:p>
            <a:r>
              <a:rPr lang="es-ES" b="1" dirty="0">
                <a:latin typeface="Lucida Calligraphy" panose="03010101010101010101" pitchFamily="66" charset="0"/>
              </a:rPr>
              <a:t>Profesores</a:t>
            </a:r>
            <a:endParaRPr lang="es-ES" dirty="0">
              <a:latin typeface="Lucida Calligraphy" panose="03010101010101010101" pitchFamily="66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16</a:t>
            </a:fld>
            <a:endParaRPr lang="en-GB" alt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406" y="1319579"/>
            <a:ext cx="1350229" cy="1967529"/>
          </a:xfrm>
          <a:prstGeom prst="rect">
            <a:avLst/>
          </a:prstGeom>
        </p:spPr>
      </p:pic>
      <p:sp>
        <p:nvSpPr>
          <p:cNvPr id="9" name="Marcador de contenido 7"/>
          <p:cNvSpPr txBox="1">
            <a:spLocks/>
          </p:cNvSpPr>
          <p:nvPr/>
        </p:nvSpPr>
        <p:spPr bwMode="auto">
          <a:xfrm>
            <a:off x="2528901" y="2036725"/>
            <a:ext cx="2319501" cy="118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s-ES" sz="2400" i="1" kern="0" dirty="0" smtClean="0">
                <a:latin typeface="Bodoni MT" panose="02070603080606020203" pitchFamily="18" charset="0"/>
              </a:rPr>
              <a:t>Jose Antonio Chica, música 1956</a:t>
            </a:r>
            <a:endParaRPr lang="es-ES" sz="2400" i="1" kern="0" dirty="0">
              <a:latin typeface="Bodoni MT" panose="02070603080606020203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286" y="1435106"/>
            <a:ext cx="1338064" cy="1784132"/>
          </a:xfrm>
          <a:prstGeom prst="rect">
            <a:avLst/>
          </a:prstGeom>
        </p:spPr>
      </p:pic>
      <p:sp>
        <p:nvSpPr>
          <p:cNvPr id="11" name="Marcador de contenido 7"/>
          <p:cNvSpPr txBox="1">
            <a:spLocks/>
          </p:cNvSpPr>
          <p:nvPr/>
        </p:nvSpPr>
        <p:spPr bwMode="auto">
          <a:xfrm>
            <a:off x="6695423" y="2017360"/>
            <a:ext cx="1849153" cy="96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s-ES" sz="2000" b="1" i="1" kern="0" dirty="0" smtClean="0">
                <a:latin typeface="Book Antiqua" panose="02040602050305030304" pitchFamily="18" charset="0"/>
              </a:rPr>
              <a:t>Francisco </a:t>
            </a:r>
            <a:r>
              <a:rPr lang="es-ES" sz="2400" b="1" i="1" kern="0" dirty="0" smtClean="0">
                <a:latin typeface="Bodoni MT" panose="02070603080606020203" pitchFamily="18" charset="0"/>
              </a:rPr>
              <a:t>Zueras</a:t>
            </a:r>
            <a:r>
              <a:rPr lang="es-ES" sz="2000" i="1" kern="0" dirty="0" smtClean="0">
                <a:latin typeface="Book Antiqua" panose="02040602050305030304" pitchFamily="18" charset="0"/>
              </a:rPr>
              <a:t>, </a:t>
            </a:r>
            <a:r>
              <a:rPr lang="es-ES" sz="2400" b="1" i="1" kern="0" dirty="0" smtClean="0">
                <a:latin typeface="Bodoni MT" panose="02070603080606020203" pitchFamily="18" charset="0"/>
              </a:rPr>
              <a:t>Dibujo</a:t>
            </a:r>
            <a:endParaRPr lang="es-ES" sz="2400" b="1" i="1" kern="0" dirty="0">
              <a:latin typeface="Bodoni MT" panose="02070603080606020203" pitchFamily="18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3" y="3679473"/>
            <a:ext cx="1074659" cy="1923987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1956958" y="3722952"/>
            <a:ext cx="24537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i="1" dirty="0">
                <a:solidFill>
                  <a:srgbClr val="000000"/>
                </a:solidFill>
                <a:latin typeface="Bodoni MT" panose="02070603080606020203" pitchFamily="18" charset="0"/>
              </a:rPr>
              <a:t>Segundo Alonso Lobo (Médico)</a:t>
            </a:r>
            <a:endParaRPr lang="es-ES" sz="2400" i="1" dirty="0">
              <a:latin typeface="Bodoni MT" panose="02070603080606020203" pitchFamily="18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903" y="3891557"/>
            <a:ext cx="1270000" cy="1562100"/>
          </a:xfrm>
          <a:prstGeom prst="rect">
            <a:avLst/>
          </a:prstGeom>
        </p:spPr>
      </p:pic>
      <p:sp>
        <p:nvSpPr>
          <p:cNvPr id="26" name="Marcador de contenido 8"/>
          <p:cNvSpPr txBox="1">
            <a:spLocks/>
          </p:cNvSpPr>
          <p:nvPr/>
        </p:nvSpPr>
        <p:spPr bwMode="auto">
          <a:xfrm>
            <a:off x="4071475" y="5675689"/>
            <a:ext cx="2016282" cy="78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s-ES" sz="2400" i="1" kern="0" dirty="0" smtClean="0">
                <a:latin typeface="Bodoni MT" panose="02070603080606020203" pitchFamily="18" charset="0"/>
              </a:rPr>
              <a:t>Carlos Peñuelas</a:t>
            </a:r>
            <a:endParaRPr lang="es-ES" sz="2400" i="1" kern="0" dirty="0">
              <a:latin typeface="Bodoni MT" panose="02070603080606020203" pitchFamily="18" charset="0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637" y="3219238"/>
            <a:ext cx="1174879" cy="1821062"/>
          </a:xfrm>
          <a:prstGeom prst="rect">
            <a:avLst/>
          </a:prstGeom>
        </p:spPr>
      </p:pic>
      <p:sp>
        <p:nvSpPr>
          <p:cNvPr id="28" name="Marcador de contenido 8"/>
          <p:cNvSpPr txBox="1">
            <a:spLocks/>
          </p:cNvSpPr>
          <p:nvPr/>
        </p:nvSpPr>
        <p:spPr bwMode="auto">
          <a:xfrm>
            <a:off x="6336695" y="5373861"/>
            <a:ext cx="2207881" cy="838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s-ES" sz="2400" i="1" kern="0" dirty="0" smtClean="0">
                <a:latin typeface="Bodoni MT" panose="02070603080606020203" pitchFamily="18" charset="0"/>
              </a:rPr>
              <a:t>Francisco Hidalgo, música</a:t>
            </a:r>
            <a:endParaRPr lang="es-ES" sz="2400" i="1" kern="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1924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06" y="184425"/>
            <a:ext cx="8230313" cy="1243692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17</a:t>
            </a:fld>
            <a:endParaRPr lang="en-GB" altLang="es-ES"/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2980145" y="3902127"/>
            <a:ext cx="2443161" cy="722467"/>
          </a:xfrm>
        </p:spPr>
        <p:txBody>
          <a:bodyPr/>
          <a:lstStyle/>
          <a:p>
            <a:pPr marL="0" indent="0">
              <a:buNone/>
            </a:pPr>
            <a:r>
              <a:rPr lang="es-ES" sz="2000" dirty="0">
                <a:latin typeface="Book Antiqua" panose="02040602050305030304" pitchFamily="18" charset="0"/>
              </a:rPr>
              <a:t>Guillermo Schmidt (ed. Física)</a:t>
            </a:r>
            <a:endParaRPr lang="es-ES" sz="2000" i="1" dirty="0">
              <a:latin typeface="Book Antiqua" panose="0204060205030503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75" y="1648799"/>
            <a:ext cx="1455223" cy="21020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711" y="1660270"/>
            <a:ext cx="1735980" cy="2066696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5961917" y="5202887"/>
            <a:ext cx="22082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es-ES" sz="2000" dirty="0">
                <a:solidFill>
                  <a:srgbClr val="000000"/>
                </a:solidFill>
                <a:latin typeface="Book Antiqua" panose="02040602050305030304" pitchFamily="18" charset="0"/>
              </a:rPr>
              <a:t>Alejandro Liz (Ed. Física)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1083" y="4638726"/>
            <a:ext cx="1289719" cy="183620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318709" y="3946188"/>
            <a:ext cx="2661435" cy="738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</a:pPr>
            <a:r>
              <a:rPr lang="es-ES" sz="2000" dirty="0">
                <a:solidFill>
                  <a:srgbClr val="000000"/>
                </a:solidFill>
                <a:latin typeface="Book Antiqua" panose="02040602050305030304" pitchFamily="18" charset="0"/>
              </a:rPr>
              <a:t>José Luís Fernández,</a:t>
            </a:r>
          </a:p>
          <a:p>
            <a:pPr algn="l">
              <a:lnSpc>
                <a:spcPct val="107000"/>
              </a:lnSpc>
            </a:pPr>
            <a:r>
              <a:rPr lang="es-ES" sz="2000" dirty="0">
                <a:solidFill>
                  <a:srgbClr val="000000"/>
                </a:solidFill>
                <a:latin typeface="Book Antiqua" panose="02040602050305030304" pitchFamily="18" charset="0"/>
              </a:rPr>
              <a:t>(Jefe Dpto.)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201" y="4801414"/>
            <a:ext cx="1310388" cy="1698698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1949711" y="5321895"/>
            <a:ext cx="25802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2000" dirty="0">
                <a:solidFill>
                  <a:srgbClr val="000000"/>
                </a:solidFill>
                <a:latin typeface="Book Antiqua" panose="02040602050305030304" pitchFamily="18" charset="0"/>
              </a:rPr>
              <a:t>José Luís Castañeda </a:t>
            </a:r>
            <a:r>
              <a:rPr lang="pt-BR" sz="20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(Baloncesto)</a:t>
            </a:r>
            <a:endParaRPr lang="es-ES" sz="2000" dirty="0"/>
          </a:p>
        </p:txBody>
      </p:sp>
      <p:sp>
        <p:nvSpPr>
          <p:cNvPr id="19" name="Rectángulo 18"/>
          <p:cNvSpPr/>
          <p:nvPr/>
        </p:nvSpPr>
        <p:spPr>
          <a:xfrm>
            <a:off x="6007486" y="3873462"/>
            <a:ext cx="25249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sz="20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Francisco </a:t>
            </a:r>
            <a:r>
              <a:rPr lang="es-ES" sz="2000" dirty="0">
                <a:solidFill>
                  <a:srgbClr val="000000"/>
                </a:solidFill>
                <a:latin typeface="Book Antiqua" panose="02040602050305030304" pitchFamily="18" charset="0"/>
              </a:rPr>
              <a:t>Homar </a:t>
            </a:r>
            <a:r>
              <a:rPr lang="es-ES" sz="2000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Llinás</a:t>
            </a:r>
            <a:endParaRPr lang="es-ES" sz="2000" dirty="0">
              <a:latin typeface="Book Antiqua" panose="020406020503050303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7767" y="1660270"/>
            <a:ext cx="1871127" cy="207291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6036" y="1326852"/>
            <a:ext cx="1646063" cy="229229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2120" y="1825139"/>
            <a:ext cx="1226560" cy="171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63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latin typeface="Lucida Calligraphy" panose="03010101010101010101" pitchFamily="66" charset="0"/>
              </a:rPr>
              <a:t> Deportes</a:t>
            </a:r>
            <a:endParaRPr lang="es-ES" dirty="0">
              <a:latin typeface="Lucida Calligraphy" panose="03010101010101010101" pitchFamily="66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18</a:t>
            </a:fld>
            <a:endParaRPr lang="en-GB" altLang="es-ES"/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562765" y="4653136"/>
            <a:ext cx="7417093" cy="98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s-ES" sz="2400" kern="0" dirty="0" smtClean="0">
                <a:latin typeface="Book Antiqua" panose="02040602050305030304" pitchFamily="18" charset="0"/>
              </a:rPr>
              <a:t>Pascua Piqueras,  Blanco Bermejo,   Garcia Guillermo</a:t>
            </a:r>
            <a:endParaRPr lang="es-ES" sz="2400" kern="0" dirty="0">
              <a:latin typeface="Book Antiqua" panose="02040602050305030304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874099"/>
            <a:ext cx="1661363" cy="21099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086744"/>
            <a:ext cx="2178528" cy="189728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2086744"/>
            <a:ext cx="1271144" cy="177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066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latin typeface="Lucida Calligraphy" panose="03010101010101010101" pitchFamily="66" charset="0"/>
              </a:rPr>
              <a:t> Deportes</a:t>
            </a:r>
            <a:endParaRPr lang="es-ES" dirty="0">
              <a:latin typeface="Lucida Calligraphy" panose="03010101010101010101" pitchFamily="66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19</a:t>
            </a:fld>
            <a:endParaRPr lang="en-GB" altLang="es-ES"/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971600" y="1949546"/>
            <a:ext cx="7417093" cy="98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s-ES" sz="2400" kern="0" dirty="0" smtClean="0">
                <a:latin typeface="Book Antiqua" panose="02040602050305030304" pitchFamily="18" charset="0"/>
              </a:rPr>
              <a:t>Con esos grandes maestros salieron buenos alumnos</a:t>
            </a:r>
            <a:endParaRPr lang="es-ES" sz="2400" kern="0" dirty="0">
              <a:latin typeface="Book Antiqua" panose="02040602050305030304" pitchFamily="18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 bwMode="auto">
          <a:xfrm>
            <a:off x="971599" y="3150761"/>
            <a:ext cx="7417093" cy="114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s-ES" sz="2400" kern="0" dirty="0" smtClean="0">
                <a:latin typeface="Book Antiqua" panose="02040602050305030304" pitchFamily="18" charset="0"/>
              </a:rPr>
              <a:t>Creo que ningún centro educativo de Andalucía obtuvo los éxitos y sacó tan buenos deportistas como la Universidad Laboral de Córdoba</a:t>
            </a:r>
            <a:endParaRPr lang="es-ES" sz="2400" kern="0" dirty="0">
              <a:latin typeface="Book Antiqua" panose="02040602050305030304" pitchFamily="18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 bwMode="auto">
          <a:xfrm>
            <a:off x="994589" y="4600326"/>
            <a:ext cx="7417093" cy="118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s-ES" sz="2400" kern="0" dirty="0" smtClean="0">
                <a:latin typeface="Book Antiqua" panose="02040602050305030304" pitchFamily="18" charset="0"/>
              </a:rPr>
              <a:t>Sólo una pequeña muestra de los logros de Equipos de la Uni, en los que participamos alguno de nuestra promoción aquí presentes</a:t>
            </a:r>
            <a:endParaRPr lang="es-ES" sz="2400" kern="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3549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/>
          <a:lstStyle/>
          <a:p>
            <a:r>
              <a:rPr lang="es-ES" sz="4000" dirty="0" smtClean="0">
                <a:solidFill>
                  <a:srgbClr val="0070C0"/>
                </a:solidFill>
                <a:latin typeface="Copperplate Gothic Bold" panose="020E0705020206020404" pitchFamily="34" charset="0"/>
              </a:rPr>
              <a:t>Reunión de la 1ª Promoción de IITT de la ULC -1968</a:t>
            </a:r>
            <a:endParaRPr lang="es-ES" sz="4000" dirty="0">
              <a:solidFill>
                <a:srgbClr val="0070C0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600314" y="3145490"/>
            <a:ext cx="8109752" cy="3544648"/>
          </a:xfrm>
        </p:spPr>
        <p:txBody>
          <a:bodyPr/>
          <a:lstStyle/>
          <a:p>
            <a:r>
              <a:rPr lang="es-ES" sz="2000" b="1" dirty="0" smtClean="0">
                <a:latin typeface="Century Schoolbook" panose="02040604050505020304" pitchFamily="18" charset="0"/>
              </a:rPr>
              <a:t>La 1ª Promoción es mucho mas numerosa que los citados en esta presentación</a:t>
            </a:r>
          </a:p>
          <a:p>
            <a:r>
              <a:rPr lang="es-ES" sz="2000" b="1" dirty="0" smtClean="0">
                <a:latin typeface="Century Schoolbook" panose="02040604050505020304" pitchFamily="18" charset="0"/>
              </a:rPr>
              <a:t>Los aquí citados somos los que hemos asistido a alguno de los encuentros organizados, 25º aniversario en el Meliá de Córdoba, la reunión en Córdoba en 2008 y la reunión del 2010 en Madrid y otros claramente identificados de nuestra clase.</a:t>
            </a:r>
          </a:p>
          <a:p>
            <a:r>
              <a:rPr lang="es-ES" sz="2000" b="1" dirty="0" smtClean="0">
                <a:latin typeface="Century Schoolbook" panose="02040604050505020304" pitchFamily="18" charset="0"/>
              </a:rPr>
              <a:t>Faltan compañeros de otras </a:t>
            </a:r>
            <a:r>
              <a:rPr lang="es-ES" sz="2000" b="1" dirty="0" smtClean="0">
                <a:latin typeface="Century Schoolbook" panose="02040604050505020304" pitchFamily="18" charset="0"/>
              </a:rPr>
              <a:t>aulas y hay compañeros de oficialía.</a:t>
            </a:r>
            <a:endParaRPr lang="es-ES" sz="2000" b="1" dirty="0" smtClean="0">
              <a:latin typeface="Century Schoolbook" panose="02040604050505020304" pitchFamily="18" charset="0"/>
            </a:endParaRPr>
          </a:p>
          <a:p>
            <a:endParaRPr lang="es-ES" sz="2000" b="1" dirty="0">
              <a:latin typeface="Century Schoolbook" panose="02040604050505020304" pitchFamily="18" charset="0"/>
            </a:endParaRPr>
          </a:p>
          <a:p>
            <a:endParaRPr lang="es-ES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D4CFD-926A-4056-BE68-E735B004AF9D}" type="slidenum">
              <a:rPr lang="en-GB" altLang="es-ES" smtClean="0"/>
              <a:pPr/>
              <a:t>2</a:t>
            </a:fld>
            <a:endParaRPr lang="en-GB" altLang="es-ES"/>
          </a:p>
        </p:txBody>
      </p:sp>
      <p:sp>
        <p:nvSpPr>
          <p:cNvPr id="5" name="Marcador de contenido 3"/>
          <p:cNvSpPr txBox="1">
            <a:spLocks/>
          </p:cNvSpPr>
          <p:nvPr/>
        </p:nvSpPr>
        <p:spPr bwMode="auto">
          <a:xfrm>
            <a:off x="2031504" y="1825295"/>
            <a:ext cx="4521696" cy="52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S" i="1" kern="0" dirty="0" smtClean="0">
                <a:solidFill>
                  <a:srgbClr val="FF0000"/>
                </a:solidFill>
                <a:latin typeface="Copperplate Gothic Light" panose="020E0507020206020404" pitchFamily="34" charset="0"/>
              </a:rPr>
              <a:t>Asistentes</a:t>
            </a:r>
            <a:endParaRPr lang="es-ES" i="1" kern="0" dirty="0">
              <a:solidFill>
                <a:srgbClr val="FF0000"/>
              </a:solidFill>
              <a:latin typeface="Copperplate Gothic Light" panose="020E0507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4089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F40B-0745-4E51-ADA4-5B6DBB862767}" type="slidenum">
              <a:rPr lang="en-GB" altLang="es-ES" smtClean="0"/>
              <a:pPr/>
              <a:t>20</a:t>
            </a:fld>
            <a:endParaRPr lang="en-GB" altLang="es-ES"/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539552" y="4906605"/>
            <a:ext cx="6010754" cy="160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s-ES" sz="2000" b="1" kern="0" dirty="0">
                <a:latin typeface="Book Antiqua" panose="02040602050305030304" pitchFamily="18" charset="0"/>
              </a:rPr>
              <a:t>Piqueras y Jose Luis </a:t>
            </a:r>
            <a:r>
              <a:rPr lang="es-ES" sz="2000" b="1" kern="0" dirty="0" smtClean="0">
                <a:latin typeface="Book Antiqua" panose="02040602050305030304" pitchFamily="18" charset="0"/>
              </a:rPr>
              <a:t>Martínez</a:t>
            </a:r>
            <a:r>
              <a:rPr lang="es-ES" sz="2000" kern="0" dirty="0" smtClean="0">
                <a:latin typeface="Book Antiqua" panose="02040602050305030304" pitchFamily="18" charset="0"/>
              </a:rPr>
              <a:t>, equipo de atletismo 1963. campeón de los Juegos Nacionales Escolares. </a:t>
            </a:r>
            <a:r>
              <a:rPr lang="es-ES" sz="2000" b="1" kern="0" dirty="0" smtClean="0">
                <a:latin typeface="Book Antiqua" panose="02040602050305030304" pitchFamily="18" charset="0"/>
              </a:rPr>
              <a:t>Antonio Joaquin Sánchez , de pie, 4º por la derecha</a:t>
            </a:r>
            <a:endParaRPr lang="es-ES" sz="2000" b="1" kern="0" dirty="0">
              <a:latin typeface="Book Antiqua" panose="02040602050305030304" pitchFamily="18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775709" y="377058"/>
            <a:ext cx="5538440" cy="110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2800" b="1" kern="0" dirty="0" smtClean="0">
                <a:solidFill>
                  <a:srgbClr val="0070C0"/>
                </a:solidFill>
                <a:latin typeface="Lucida Calligraphy" panose="03010101010101010101" pitchFamily="66" charset="0"/>
              </a:rPr>
              <a:t>Buenos equipos de la Uni Atletismo</a:t>
            </a:r>
            <a:endParaRPr lang="es-ES" sz="2800" kern="0" dirty="0">
              <a:solidFill>
                <a:srgbClr val="0070C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57672"/>
            <a:ext cx="5665363" cy="223229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115330"/>
            <a:ext cx="1713543" cy="2558017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 bwMode="auto">
          <a:xfrm>
            <a:off x="683568" y="3822044"/>
            <a:ext cx="4287711" cy="122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s-ES" sz="2000" b="1" kern="0" dirty="0" smtClean="0">
                <a:latin typeface="Book Antiqua" panose="02040602050305030304" pitchFamily="18" charset="0"/>
              </a:rPr>
              <a:t>Antonio Joaquin Sánchez </a:t>
            </a:r>
            <a:r>
              <a:rPr lang="es-ES" sz="2000" kern="0" dirty="0" smtClean="0">
                <a:latin typeface="Book Antiqua" panose="02040602050305030304" pitchFamily="18" charset="0"/>
              </a:rPr>
              <a:t>, campeón de 4x400. Mejor deportista del año en Córdoba año 1964</a:t>
            </a:r>
            <a:endParaRPr lang="es-ES" sz="2000" kern="0" dirty="0">
              <a:latin typeface="Book Antiqua" panose="0204060205030503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1753" y="3666727"/>
            <a:ext cx="2136494" cy="284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516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6779" y="4503687"/>
            <a:ext cx="4225221" cy="1741538"/>
          </a:xfrm>
        </p:spPr>
        <p:txBody>
          <a:bodyPr/>
          <a:lstStyle/>
          <a:p>
            <a:r>
              <a:rPr lang="es-ES" sz="2000" dirty="0">
                <a:latin typeface="Book Antiqua" panose="02040602050305030304" pitchFamily="18" charset="0"/>
              </a:rPr>
              <a:t>Equipo de baloncesto participante en la 2ª División, temporada 1965-66. </a:t>
            </a:r>
            <a:r>
              <a:rPr lang="es-ES" sz="2000" b="1" dirty="0" smtClean="0">
                <a:latin typeface="Book Antiqua" panose="02040602050305030304" pitchFamily="18" charset="0"/>
              </a:rPr>
              <a:t>Pintor, Molina, Muñoz Castañeda y Laguna en el equipo</a:t>
            </a:r>
            <a:endParaRPr lang="es-ES" sz="2000" b="1" dirty="0">
              <a:latin typeface="Book Antiqua" panose="02040602050305030304" pitchFamily="18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518" y="1700809"/>
            <a:ext cx="4640081" cy="2557200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21</a:t>
            </a:fld>
            <a:endParaRPr lang="en-GB" altLang="es-ES"/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1979654" y="353779"/>
            <a:ext cx="5538440" cy="110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2800" b="1" kern="0" dirty="0" smtClean="0">
                <a:solidFill>
                  <a:srgbClr val="0070C0"/>
                </a:solidFill>
                <a:latin typeface="Lucida Calligraphy" panose="03010101010101010101" pitchFamily="66" charset="0"/>
              </a:rPr>
              <a:t>Buenos equipos de la Uni Baloncesto</a:t>
            </a:r>
            <a:endParaRPr lang="es-ES" sz="2800" kern="0" dirty="0">
              <a:solidFill>
                <a:srgbClr val="0070C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49" y="1669472"/>
            <a:ext cx="3608651" cy="2664288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 bwMode="auto">
          <a:xfrm>
            <a:off x="4748874" y="4570603"/>
            <a:ext cx="3608651" cy="215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2000" kern="0" dirty="0" smtClean="0">
                <a:latin typeface="Book Antiqua" panose="02040602050305030304" pitchFamily="18" charset="0"/>
              </a:rPr>
              <a:t>Equipo de baloncesto Juvenil campeón de Andalucía y subcampeón de España</a:t>
            </a:r>
          </a:p>
          <a:p>
            <a:r>
              <a:rPr lang="es-ES" sz="2000" b="1" kern="0" dirty="0" smtClean="0">
                <a:latin typeface="Book Antiqua" panose="02040602050305030304" pitchFamily="18" charset="0"/>
              </a:rPr>
              <a:t>Pintor, Molina Y Noguera Torne</a:t>
            </a:r>
            <a:r>
              <a:rPr lang="es-ES" sz="2000" kern="0" dirty="0" smtClean="0">
                <a:latin typeface="Book Antiqua" panose="02040602050305030304" pitchFamily="18" charset="0"/>
              </a:rPr>
              <a:t> en el equipo</a:t>
            </a:r>
            <a:endParaRPr lang="es-ES" sz="2000" kern="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6309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F40B-0745-4E51-ADA4-5B6DBB862767}" type="slidenum">
              <a:rPr lang="en-GB" altLang="es-ES" smtClean="0"/>
              <a:pPr/>
              <a:t>22</a:t>
            </a:fld>
            <a:endParaRPr lang="en-GB" alt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01" y="1700809"/>
            <a:ext cx="3679242" cy="255444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899592" y="4509120"/>
            <a:ext cx="74535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rgbClr val="333399"/>
                </a:solidFill>
                <a:latin typeface="Book Antiqua" panose="02040602050305030304" pitchFamily="18" charset="0"/>
              </a:rPr>
              <a:t>Selección </a:t>
            </a:r>
            <a:r>
              <a:rPr lang="es-ES" sz="2000" b="1" dirty="0">
                <a:solidFill>
                  <a:srgbClr val="333399"/>
                </a:solidFill>
                <a:latin typeface="Book Antiqua" panose="02040602050305030304" pitchFamily="18" charset="0"/>
              </a:rPr>
              <a:t>de Córdoba en el pabellón del Palacio de los Deportes de </a:t>
            </a:r>
            <a:r>
              <a:rPr lang="es-ES" sz="2000" b="1" dirty="0" smtClean="0">
                <a:solidFill>
                  <a:srgbClr val="333399"/>
                </a:solidFill>
                <a:latin typeface="Book Antiqua" panose="02040602050305030304" pitchFamily="18" charset="0"/>
              </a:rPr>
              <a:t>Madrid 1965</a:t>
            </a:r>
          </a:p>
          <a:p>
            <a:r>
              <a:rPr lang="es-ES" sz="2000" b="1" dirty="0" smtClean="0">
                <a:solidFill>
                  <a:srgbClr val="333399"/>
                </a:solidFill>
                <a:latin typeface="Book Antiqua" panose="02040602050305030304" pitchFamily="18" charset="0"/>
              </a:rPr>
              <a:t>Con estos jugadores se ganó el campeonato de primera división en Andalucía y se jugó dos años la fase de ascenso a División de Honor. Cano, Leyva, Silva, Brígido, Santi, Toledo, Bolonio y Soria</a:t>
            </a:r>
            <a:endParaRPr lang="es-ES" sz="2000" dirty="0">
              <a:latin typeface="Book Antiqua" panose="0204060205030503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730" y="1695898"/>
            <a:ext cx="3987130" cy="2554445"/>
          </a:xfrm>
          <a:prstGeom prst="rect">
            <a:avLst/>
          </a:prstGeom>
        </p:spPr>
      </p:pic>
      <p:sp>
        <p:nvSpPr>
          <p:cNvPr id="11" name="Título 1"/>
          <p:cNvSpPr>
            <a:spLocks noGrp="1"/>
          </p:cNvSpPr>
          <p:nvPr>
            <p:ph type="ctrTitle"/>
          </p:nvPr>
        </p:nvSpPr>
        <p:spPr>
          <a:xfrm>
            <a:off x="1857131" y="465158"/>
            <a:ext cx="5538440" cy="1101352"/>
          </a:xfrm>
        </p:spPr>
        <p:txBody>
          <a:bodyPr/>
          <a:lstStyle/>
          <a:p>
            <a:r>
              <a:rPr lang="es-ES" sz="2800" b="1" dirty="0" smtClean="0">
                <a:solidFill>
                  <a:srgbClr val="0070C0"/>
                </a:solidFill>
                <a:latin typeface="Lucida Calligraphy" panose="03010101010101010101" pitchFamily="66" charset="0"/>
              </a:rPr>
              <a:t>Buenos equipos de la Uni Balonmano</a:t>
            </a:r>
            <a:endParaRPr lang="es-ES" sz="2800" dirty="0">
              <a:solidFill>
                <a:srgbClr val="0070C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5464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792" y="5394085"/>
            <a:ext cx="7753613" cy="1016025"/>
          </a:xfrm>
        </p:spPr>
        <p:txBody>
          <a:bodyPr/>
          <a:lstStyle/>
          <a:p>
            <a:r>
              <a:rPr lang="es-ES" sz="2000" dirty="0" smtClean="0">
                <a:latin typeface="Book Antiqua" panose="02040602050305030304" pitchFamily="18" charset="0"/>
              </a:rPr>
              <a:t>Medalla de Bronce en los Juegos Nacionales Escolares de 1965, </a:t>
            </a:r>
            <a:r>
              <a:rPr lang="es-ES" sz="2000" b="1" dirty="0" smtClean="0">
                <a:latin typeface="Book Antiqua" panose="02040602050305030304" pitchFamily="18" charset="0"/>
              </a:rPr>
              <a:t>Jesus López Partida </a:t>
            </a:r>
            <a:r>
              <a:rPr lang="es-ES" sz="2000" dirty="0" smtClean="0">
                <a:latin typeface="Book Antiqua" panose="02040602050305030304" pitchFamily="18" charset="0"/>
              </a:rPr>
              <a:t>1º por la izquierda agachado.</a:t>
            </a:r>
            <a:endParaRPr lang="es-ES" sz="2000" dirty="0">
              <a:latin typeface="Book Antiqua" panose="0204060205030503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23</a:t>
            </a:fld>
            <a:endParaRPr lang="en-GB" altLang="es-ES"/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1814588" y="384829"/>
            <a:ext cx="5538440" cy="110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2800" b="1" kern="0" dirty="0" smtClean="0">
                <a:solidFill>
                  <a:srgbClr val="0070C0"/>
                </a:solidFill>
                <a:latin typeface="Lucida Calligraphy" panose="03010101010101010101" pitchFamily="66" charset="0"/>
              </a:rPr>
              <a:t>Buenos equipos de la Uni Futbol</a:t>
            </a:r>
            <a:endParaRPr lang="es-ES" sz="2800" kern="0" dirty="0">
              <a:solidFill>
                <a:srgbClr val="0070C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4748874" y="4570603"/>
            <a:ext cx="3608651" cy="215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s-ES" sz="2000" kern="0" dirty="0">
              <a:latin typeface="Book Antiqua" panose="02040602050305030304" pitchFamily="18" charset="0"/>
            </a:endParaRPr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46" y="1772816"/>
            <a:ext cx="5809106" cy="360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438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14" y="1844824"/>
            <a:ext cx="4150639" cy="267854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52110" y="568289"/>
            <a:ext cx="5538440" cy="1101352"/>
          </a:xfrm>
        </p:spPr>
        <p:txBody>
          <a:bodyPr/>
          <a:lstStyle/>
          <a:p>
            <a:r>
              <a:rPr lang="es-ES" sz="2800" b="1" dirty="0" smtClean="0">
                <a:solidFill>
                  <a:srgbClr val="0070C0"/>
                </a:solidFill>
                <a:latin typeface="Lucida Calligraphy" panose="03010101010101010101" pitchFamily="66" charset="0"/>
              </a:rPr>
              <a:t>Buenos equipos de la Uni</a:t>
            </a:r>
            <a:br>
              <a:rPr lang="es-ES" sz="2800" b="1" dirty="0" smtClean="0">
                <a:solidFill>
                  <a:srgbClr val="0070C0"/>
                </a:solidFill>
                <a:latin typeface="Lucida Calligraphy" panose="03010101010101010101" pitchFamily="66" charset="0"/>
              </a:rPr>
            </a:br>
            <a:r>
              <a:rPr lang="es-ES" sz="2800" b="1" dirty="0" smtClean="0">
                <a:solidFill>
                  <a:srgbClr val="0070C0"/>
                </a:solidFill>
                <a:latin typeface="Lucida Calligraphy" panose="03010101010101010101" pitchFamily="66" charset="0"/>
              </a:rPr>
              <a:t>Gimnasia</a:t>
            </a:r>
            <a:endParaRPr lang="es-ES" sz="2800" dirty="0">
              <a:solidFill>
                <a:srgbClr val="0070C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2573" y="4810087"/>
            <a:ext cx="5835665" cy="1752600"/>
          </a:xfrm>
        </p:spPr>
        <p:txBody>
          <a:bodyPr>
            <a:normAutofit fontScale="92500" lnSpcReduction="10000"/>
          </a:bodyPr>
          <a:lstStyle/>
          <a:p>
            <a:r>
              <a:rPr lang="es-ES" dirty="0" smtClean="0"/>
              <a:t> </a:t>
            </a:r>
            <a:r>
              <a:rPr lang="es-ES" sz="2000" dirty="0" smtClean="0"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Antonio Flores - Antonio Lozano Sánchez - J.Antonio Fernández Mendoza - Valero Arnal Casanova - Nicolás González Pomares - </a:t>
            </a:r>
            <a:r>
              <a:rPr lang="es-ES" sz="2400" b="1" dirty="0" smtClean="0"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Miguel  Fernández Suárez  agachado 1º por la derecha</a:t>
            </a:r>
            <a:r>
              <a:rPr lang="es-ES" sz="2000" dirty="0" smtClean="0"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es-ES" sz="2000" dirty="0" smtClean="0">
                <a:latin typeface="Book Antiqua" panose="02040602050305030304" pitchFamily="18" charset="0"/>
              </a:rPr>
              <a:t>. </a:t>
            </a:r>
            <a:endParaRPr lang="es-ES" sz="2000" dirty="0">
              <a:latin typeface="Book Antiqua" panose="0204060205030503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F40B-0745-4E51-ADA4-5B6DBB862767}" type="slidenum">
              <a:rPr lang="en-GB" altLang="es-ES" smtClean="0"/>
              <a:pPr/>
              <a:t>24</a:t>
            </a:fld>
            <a:endParaRPr lang="en-GB" altLang="es-ES"/>
          </a:p>
        </p:txBody>
      </p:sp>
      <p:sp>
        <p:nvSpPr>
          <p:cNvPr id="8" name="Título 1"/>
          <p:cNvSpPr txBox="1">
            <a:spLocks/>
          </p:cNvSpPr>
          <p:nvPr/>
        </p:nvSpPr>
        <p:spPr bwMode="auto">
          <a:xfrm>
            <a:off x="5220806" y="2388569"/>
            <a:ext cx="3888432" cy="203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2000" kern="0" dirty="0" smtClean="0">
                <a:latin typeface="Book Antiqua" panose="02040602050305030304" pitchFamily="18" charset="0"/>
              </a:rPr>
              <a:t>Equipo INFANTIL de Gimnasia, subcampeón de España 1961 y subcampeones de España juvenil en 1964</a:t>
            </a:r>
            <a:r>
              <a:rPr lang="es-ES" sz="2000" b="1" kern="0" dirty="0" smtClean="0">
                <a:latin typeface="Book Antiqua" panose="02040602050305030304" pitchFamily="18" charset="0"/>
              </a:rPr>
              <a:t>, </a:t>
            </a:r>
            <a:r>
              <a:rPr lang="es-ES" sz="2000" kern="0" dirty="0" smtClean="0">
                <a:latin typeface="Book Antiqua" panose="02040602050305030304" pitchFamily="18" charset="0"/>
              </a:rPr>
              <a:t>Michel 1º de pie a la izquierda</a:t>
            </a:r>
            <a:endParaRPr lang="es-ES" sz="2000" kern="0" dirty="0">
              <a:latin typeface="Book Antiqua" panose="02040602050305030304" pitchFamily="18" charset="0"/>
            </a:endParaRPr>
          </a:p>
        </p:txBody>
      </p:sp>
      <p:pic>
        <p:nvPicPr>
          <p:cNvPr id="1026" name="Picture 2" descr="http://www.universidadlaboralcordoba.es/historia/jen01/433-flores-3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550" y="260648"/>
            <a:ext cx="2972700" cy="222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876" y="4366043"/>
            <a:ext cx="3035374" cy="238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047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80511"/>
            <a:ext cx="8229600" cy="1143000"/>
          </a:xfrm>
        </p:spPr>
        <p:txBody>
          <a:bodyPr/>
          <a:lstStyle/>
          <a:p>
            <a:r>
              <a:rPr lang="es-ES" sz="4000" b="1" dirty="0" smtClean="0">
                <a:latin typeface="Lucida Calligraphy" panose="03010101010101010101" pitchFamily="66" charset="0"/>
              </a:rPr>
              <a:t>Un Aula de San Alberto</a:t>
            </a:r>
            <a:endParaRPr lang="es-ES" sz="4000" dirty="0">
              <a:latin typeface="Lucida Calligraphy" panose="03010101010101010101" pitchFamily="66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25</a:t>
            </a:fld>
            <a:endParaRPr lang="en-GB" alt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686" y="2421721"/>
            <a:ext cx="4931028" cy="3396931"/>
          </a:xfrm>
          <a:prstGeom prst="rect">
            <a:avLst/>
          </a:prstGeom>
        </p:spPr>
      </p:pic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5164" y="1512916"/>
            <a:ext cx="3712786" cy="2517866"/>
          </a:xfrm>
          <a:prstGeom prst="rect">
            <a:avLst/>
          </a:prstGeom>
        </p:spPr>
      </p:pic>
      <p:sp>
        <p:nvSpPr>
          <p:cNvPr id="7" name="Marcador de contenido 6"/>
          <p:cNvSpPr txBox="1">
            <a:spLocks/>
          </p:cNvSpPr>
          <p:nvPr/>
        </p:nvSpPr>
        <p:spPr bwMode="auto">
          <a:xfrm>
            <a:off x="495014" y="4235224"/>
            <a:ext cx="3695114" cy="200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s-ES" i="1" kern="0" dirty="0" smtClean="0">
                <a:latin typeface="Book Antiqua" panose="02040602050305030304" pitchFamily="18" charset="0"/>
              </a:rPr>
              <a:t>Aula con tarima y pizarra. Se podía impartir una buena clase y aprender</a:t>
            </a:r>
            <a:endParaRPr lang="es-ES" i="1" kern="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9517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4659" y="181414"/>
            <a:ext cx="8229600" cy="1143000"/>
          </a:xfrm>
        </p:spPr>
        <p:txBody>
          <a:bodyPr/>
          <a:lstStyle/>
          <a:p>
            <a:r>
              <a:rPr lang="es-ES" sz="4000" dirty="0" smtClean="0">
                <a:latin typeface="Lucida Calligraphy" panose="03010101010101010101" pitchFamily="66" charset="0"/>
              </a:rPr>
              <a:t>Imágenes de la Uni</a:t>
            </a:r>
            <a:endParaRPr lang="es-ES" sz="4000" dirty="0">
              <a:latin typeface="Lucida Calligraphy" panose="03010101010101010101" pitchFamily="66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26</a:t>
            </a:fld>
            <a:endParaRPr lang="en-GB" altLang="es-ES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5000309" y="5403230"/>
            <a:ext cx="3665637" cy="1080120"/>
          </a:xfrm>
        </p:spPr>
        <p:txBody>
          <a:bodyPr/>
          <a:lstStyle/>
          <a:p>
            <a:pPr marL="0" indent="0">
              <a:buNone/>
            </a:pPr>
            <a:r>
              <a:rPr lang="es-ES" i="1" dirty="0" smtClean="0">
                <a:latin typeface="Book Antiqua" panose="02040602050305030304" pitchFamily="18" charset="0"/>
              </a:rPr>
              <a:t>Inauguración oficial de curso</a:t>
            </a:r>
            <a:endParaRPr lang="es-ES" i="1" dirty="0">
              <a:latin typeface="Book Antiqua" panose="0204060205030503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44" y="3992399"/>
            <a:ext cx="3851924" cy="262786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44" y="1269907"/>
            <a:ext cx="4286250" cy="264795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849" y="2420888"/>
            <a:ext cx="4148559" cy="2664296"/>
          </a:xfrm>
          <a:prstGeom prst="rect">
            <a:avLst/>
          </a:prstGeom>
        </p:spPr>
      </p:pic>
      <p:sp>
        <p:nvSpPr>
          <p:cNvPr id="11" name="Marcador de contenido 6"/>
          <p:cNvSpPr txBox="1">
            <a:spLocks/>
          </p:cNvSpPr>
          <p:nvPr/>
        </p:nvSpPr>
        <p:spPr bwMode="auto">
          <a:xfrm>
            <a:off x="5464201" y="1181745"/>
            <a:ext cx="3665637" cy="7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s-ES" i="1" kern="0" dirty="0" smtClean="0">
                <a:latin typeface="Book Antiqua" panose="02040602050305030304" pitchFamily="18" charset="0"/>
              </a:rPr>
              <a:t>Comedores</a:t>
            </a:r>
            <a:endParaRPr lang="es-ES" i="1" kern="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1766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28402"/>
            <a:ext cx="8229600" cy="1052736"/>
          </a:xfrm>
        </p:spPr>
        <p:txBody>
          <a:bodyPr/>
          <a:lstStyle/>
          <a:p>
            <a:r>
              <a:rPr lang="es-ES_tradnl" altLang="es-ES" dirty="0">
                <a:latin typeface="Lucida Calligraphy" panose="03010101010101010101" pitchFamily="66" charset="0"/>
              </a:rPr>
              <a:t>Orla </a:t>
            </a:r>
            <a:r>
              <a:rPr lang="es-ES_tradnl" altLang="es-ES" dirty="0" smtClean="0">
                <a:latin typeface="Lucida Calligraphy" panose="03010101010101010101" pitchFamily="66" charset="0"/>
              </a:rPr>
              <a:t>1968-2010 </a:t>
            </a:r>
            <a:r>
              <a:rPr lang="es-ES" altLang="es-ES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anose="03010101010101010101" pitchFamily="66" charset="0"/>
              </a:rPr>
              <a:t/>
            </a:r>
            <a:br>
              <a:rPr lang="es-ES" altLang="es-ES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anose="03010101010101010101" pitchFamily="66" charset="0"/>
              </a:rPr>
            </a:b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34" y="1071300"/>
            <a:ext cx="6953041" cy="5054864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27</a:t>
            </a:fld>
            <a:endParaRPr lang="en-GB" altLang="es-ES"/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500684" y="5996916"/>
            <a:ext cx="8229600" cy="89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2000" kern="0" dirty="0" smtClean="0">
                <a:latin typeface="Lucida Calligraphy" panose="03010101010101010101" pitchFamily="66" charset="0"/>
              </a:rPr>
              <a:t>Elaborada por Jose María Hueso en 2010</a:t>
            </a:r>
            <a:endParaRPr lang="es-ES" sz="2000" kern="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0021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684" y="5996916"/>
            <a:ext cx="8229600" cy="894691"/>
          </a:xfrm>
        </p:spPr>
        <p:txBody>
          <a:bodyPr/>
          <a:lstStyle/>
          <a:p>
            <a:r>
              <a:rPr lang="es-ES" sz="2000" dirty="0">
                <a:latin typeface="Lucida Calligraphy" panose="03010101010101010101" pitchFamily="66" charset="0"/>
              </a:rPr>
              <a:t>E</a:t>
            </a:r>
            <a:r>
              <a:rPr lang="es-ES" sz="2000" dirty="0" smtClean="0">
                <a:latin typeface="Lucida Calligraphy" panose="03010101010101010101" pitchFamily="66" charset="0"/>
              </a:rPr>
              <a:t>laborada por Maite Pérez de Lama</a:t>
            </a:r>
            <a:endParaRPr lang="es-ES" sz="2000" dirty="0">
              <a:latin typeface="Lucida Calligraphy" panose="03010101010101010101" pitchFamily="66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28</a:t>
            </a:fld>
            <a:endParaRPr lang="en-GB" alt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91871"/>
            <a:ext cx="7287768" cy="5029200"/>
          </a:xfrm>
          <a:prstGeom prst="rect">
            <a:avLst/>
          </a:prstGeom>
        </p:spPr>
      </p:pic>
      <p:sp>
        <p:nvSpPr>
          <p:cNvPr id="6" name="6 Título"/>
          <p:cNvSpPr>
            <a:spLocks/>
          </p:cNvSpPr>
          <p:nvPr/>
        </p:nvSpPr>
        <p:spPr bwMode="auto">
          <a:xfrm>
            <a:off x="1394606" y="255861"/>
            <a:ext cx="6192688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es-ES" sz="3600" dirty="0" smtClean="0">
                <a:latin typeface="Lucida Calligraphy" panose="03010101010101010101" pitchFamily="66" charset="0"/>
              </a:rPr>
              <a:t>Orla 1968-2016 </a:t>
            </a:r>
            <a:endParaRPr lang="es-ES" altLang="es-ES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2176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2780928"/>
            <a:ext cx="8229600" cy="1944216"/>
          </a:xfrm>
        </p:spPr>
        <p:txBody>
          <a:bodyPr/>
          <a:lstStyle/>
          <a:p>
            <a:r>
              <a:rPr lang="es-ES" sz="4000" b="1" dirty="0" smtClean="0">
                <a:latin typeface="Lucida Calligraphy" panose="03010101010101010101" pitchFamily="66" charset="0"/>
              </a:rPr>
              <a:t>Un Recuerdo entrañable para los </a:t>
            </a:r>
            <a:r>
              <a:rPr lang="es-ES" sz="4000" b="1" dirty="0" smtClean="0">
                <a:latin typeface="Lucida Calligraphy" panose="03010101010101010101" pitchFamily="66" charset="0"/>
              </a:rPr>
              <a:t>compañeros que </a:t>
            </a:r>
            <a:r>
              <a:rPr lang="es-ES" sz="4000" b="1" dirty="0" smtClean="0">
                <a:latin typeface="Lucida Calligraphy" panose="03010101010101010101" pitchFamily="66" charset="0"/>
              </a:rPr>
              <a:t>ya no están con nosotros</a:t>
            </a:r>
            <a:endParaRPr lang="es-ES" sz="4000" dirty="0">
              <a:latin typeface="Lucida Calligraphy" panose="03010101010101010101" pitchFamily="66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29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4605681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6D073B10-76A7-4557-9258-FC58B02F3329}" type="slidenum">
              <a:rPr lang="en-GB" altLang="es-ES"/>
              <a:pPr/>
              <a:t>3</a:t>
            </a:fld>
            <a:endParaRPr lang="en-GB" altLang="es-ES"/>
          </a:p>
        </p:txBody>
      </p:sp>
      <p:sp>
        <p:nvSpPr>
          <p:cNvPr id="7" name="6 Título"/>
          <p:cNvSpPr>
            <a:spLocks noGrp="1"/>
          </p:cNvSpPr>
          <p:nvPr>
            <p:ph type="title" sz="quarter" idx="4294967295"/>
          </p:nvPr>
        </p:nvSpPr>
        <p:spPr>
          <a:xfrm>
            <a:off x="457200" y="2500313"/>
            <a:ext cx="8472488" cy="1143000"/>
          </a:xfrm>
        </p:spPr>
        <p:txBody>
          <a:bodyPr/>
          <a:lstStyle/>
          <a:p>
            <a:pPr eaLnBrk="1" hangingPunct="1"/>
            <a:r>
              <a:rPr lang="es-ES_tradnl" altLang="es-ES" smtClean="0">
                <a:latin typeface="Lucida Calligraphy" panose="03010101010101010101" pitchFamily="66" charset="0"/>
              </a:rPr>
              <a:t>Árbol</a:t>
            </a:r>
            <a:r>
              <a:rPr lang="es-ES_tradnl" altLang="es-ES" smtClean="0">
                <a:solidFill>
                  <a:srgbClr val="3E1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anose="03010101010101010101" pitchFamily="66" charset="0"/>
              </a:rPr>
              <a:t> </a:t>
            </a:r>
            <a:r>
              <a:rPr lang="es-ES_tradnl" altLang="es-ES" smtClean="0">
                <a:latin typeface="Lucida Calligraphy" panose="03010101010101010101" pitchFamily="66" charset="0"/>
              </a:rPr>
              <a:t>Genealógico familia</a:t>
            </a:r>
            <a:endParaRPr lang="es-ES" altLang="es-ES" b="1" smtClean="0">
              <a:solidFill>
                <a:srgbClr val="3E1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Calligraphy" panose="03010101010101010101" pitchFamily="66" charset="0"/>
            </a:endParaRPr>
          </a:p>
        </p:txBody>
      </p:sp>
      <p:pic>
        <p:nvPicPr>
          <p:cNvPr id="563203" name="Picture 3" descr="FondoPresentac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6 Título"/>
          <p:cNvSpPr>
            <a:spLocks/>
          </p:cNvSpPr>
          <p:nvPr/>
        </p:nvSpPr>
        <p:spPr bwMode="auto">
          <a:xfrm>
            <a:off x="468313" y="1773238"/>
            <a:ext cx="8472487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es-ES_tradnl" altLang="es-ES" sz="1800">
              <a:latin typeface="Lucida Calligraphy" panose="03010101010101010101" pitchFamily="66" charset="0"/>
            </a:endParaRPr>
          </a:p>
        </p:txBody>
      </p:sp>
      <p:sp>
        <p:nvSpPr>
          <p:cNvPr id="3" name="6 Título"/>
          <p:cNvSpPr>
            <a:spLocks/>
          </p:cNvSpPr>
          <p:nvPr/>
        </p:nvSpPr>
        <p:spPr bwMode="auto">
          <a:xfrm>
            <a:off x="2095599" y="376028"/>
            <a:ext cx="6707088" cy="235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es-ES" sz="3600" dirty="0" smtClean="0">
                <a:latin typeface="Lucida Calligraphy" panose="03010101010101010101" pitchFamily="66" charset="0"/>
              </a:rPr>
              <a:t>1ª Promoción Ingenieros Técnicos </a:t>
            </a:r>
          </a:p>
          <a:p>
            <a:pPr eaLnBrk="1" hangingPunct="1"/>
            <a:r>
              <a:rPr lang="es-ES_tradnl" altLang="es-ES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anose="03010101010101010101" pitchFamily="66" charset="0"/>
              </a:rPr>
              <a:t>Universidad Laboral de Córdoba 1968</a:t>
            </a:r>
            <a:endParaRPr lang="es-ES" altLang="es-ES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Calligraphy" panose="03010101010101010101" pitchFamily="66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348" y="3055246"/>
            <a:ext cx="1106940" cy="18935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221" y="2091284"/>
            <a:ext cx="1467802" cy="165127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797" y="4351347"/>
            <a:ext cx="1068855" cy="185980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7391" y="2560566"/>
            <a:ext cx="5731588" cy="385889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2656" y="404664"/>
            <a:ext cx="9011344" cy="1143000"/>
          </a:xfrm>
        </p:spPr>
        <p:txBody>
          <a:bodyPr/>
          <a:lstStyle/>
          <a:p>
            <a:r>
              <a:rPr lang="es-ES" sz="4000" b="1" dirty="0" smtClean="0">
                <a:latin typeface="Lucida Calligraphy" panose="03010101010101010101" pitchFamily="66" charset="0"/>
              </a:rPr>
              <a:t>Hidalgo Gutiérrez, Francisco</a:t>
            </a:r>
            <a:br>
              <a:rPr lang="es-ES" sz="4000" b="1" dirty="0" smtClean="0">
                <a:latin typeface="Lucida Calligraphy" panose="03010101010101010101" pitchFamily="66" charset="0"/>
              </a:rPr>
            </a:br>
            <a:r>
              <a:rPr lang="es-ES" sz="4000" dirty="0" smtClean="0">
                <a:latin typeface="Lucida Calligraphy" panose="03010101010101010101" pitchFamily="66" charset="0"/>
              </a:rPr>
              <a:t>1995</a:t>
            </a:r>
            <a:endParaRPr lang="es-ES" sz="4000" dirty="0">
              <a:latin typeface="Lucida Calligraphy" panose="03010101010101010101" pitchFamily="66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30</a:t>
            </a:fld>
            <a:endParaRPr lang="en-GB" alt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448" y="1547664"/>
            <a:ext cx="1558537" cy="222654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1" y="1772816"/>
            <a:ext cx="1115144" cy="206307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0720" y="1772816"/>
            <a:ext cx="1455557" cy="2001390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 bwMode="auto">
          <a:xfrm>
            <a:off x="423725" y="3849586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4000" b="1" kern="0" dirty="0" smtClean="0">
                <a:latin typeface="Lucida Calligraphy" panose="03010101010101010101" pitchFamily="66" charset="0"/>
              </a:rPr>
              <a:t>Varea Mata, Pedro Luis</a:t>
            </a:r>
            <a:br>
              <a:rPr lang="es-ES" sz="4000" b="1" kern="0" dirty="0" smtClean="0">
                <a:latin typeface="Lucida Calligraphy" panose="03010101010101010101" pitchFamily="66" charset="0"/>
              </a:rPr>
            </a:br>
            <a:r>
              <a:rPr lang="es-ES" sz="4000" kern="0" dirty="0" smtClean="0">
                <a:latin typeface="Lucida Calligraphy" panose="03010101010101010101" pitchFamily="66" charset="0"/>
              </a:rPr>
              <a:t>7 julio de 2007</a:t>
            </a:r>
            <a:endParaRPr lang="es-ES" sz="4000" kern="0" dirty="0">
              <a:latin typeface="Lucida Calligraphy" panose="03010101010101010101" pitchFamily="66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7508" y="5055980"/>
            <a:ext cx="1522607" cy="134791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608" y="4647736"/>
            <a:ext cx="1296869" cy="194234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4248" y="4421086"/>
            <a:ext cx="1326123" cy="221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181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9847" y="260648"/>
            <a:ext cx="8229600" cy="1143000"/>
          </a:xfrm>
        </p:spPr>
        <p:txBody>
          <a:bodyPr/>
          <a:lstStyle/>
          <a:p>
            <a:r>
              <a:rPr lang="es-ES" sz="4000" b="1" dirty="0" smtClean="0">
                <a:latin typeface="Lucida Calligraphy" panose="03010101010101010101" pitchFamily="66" charset="0"/>
              </a:rPr>
              <a:t>Alemán</a:t>
            </a:r>
            <a:r>
              <a:rPr lang="es-ES" sz="4000" b="1" dirty="0" smtClean="0"/>
              <a:t> </a:t>
            </a:r>
            <a:r>
              <a:rPr lang="es-ES" sz="4000" b="1" dirty="0">
                <a:latin typeface="Lucida Calligraphy" panose="03010101010101010101" pitchFamily="66" charset="0"/>
              </a:rPr>
              <a:t>Peral, </a:t>
            </a:r>
            <a:r>
              <a:rPr lang="es-ES" sz="4000" b="1" dirty="0" smtClean="0">
                <a:latin typeface="Lucida Calligraphy" panose="03010101010101010101" pitchFamily="66" charset="0"/>
              </a:rPr>
              <a:t>Francisco</a:t>
            </a:r>
            <a:br>
              <a:rPr lang="es-ES" sz="4000" b="1" dirty="0" smtClean="0">
                <a:latin typeface="Lucida Calligraphy" panose="03010101010101010101" pitchFamily="66" charset="0"/>
              </a:rPr>
            </a:br>
            <a:r>
              <a:rPr lang="es-ES" sz="4000" dirty="0" smtClean="0">
                <a:latin typeface="Lucida Calligraphy" panose="03010101010101010101" pitchFamily="66" charset="0"/>
              </a:rPr>
              <a:t>15 Octubre 2009 </a:t>
            </a:r>
            <a:endParaRPr lang="es-ES" sz="4000" dirty="0">
              <a:latin typeface="Lucida Calligraphy" panose="03010101010101010101" pitchFamily="66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2954" y="1673204"/>
            <a:ext cx="1341687" cy="1827804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31</a:t>
            </a:fld>
            <a:endParaRPr lang="en-GB" alt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968" y="1679389"/>
            <a:ext cx="1502835" cy="182161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5" y="1651523"/>
            <a:ext cx="1216517" cy="184948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52626" y="3532330"/>
            <a:ext cx="7704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s-ES" sz="4000" b="1" dirty="0">
                <a:solidFill>
                  <a:schemeClr val="tx2"/>
                </a:solidFill>
                <a:latin typeface="Lucida Calligraphy" panose="03010101010101010101" pitchFamily="66" charset="0"/>
                <a:ea typeface="+mj-ea"/>
                <a:cs typeface="+mj-cs"/>
              </a:rPr>
              <a:t>Diez Villaverde, Pedro </a:t>
            </a:r>
            <a:endParaRPr lang="es-ES" sz="4000" b="1" dirty="0" smtClean="0">
              <a:solidFill>
                <a:schemeClr val="tx2"/>
              </a:solidFill>
              <a:latin typeface="Lucida Calligraphy" panose="03010101010101010101" pitchFamily="66" charset="0"/>
              <a:ea typeface="+mj-ea"/>
              <a:cs typeface="+mj-cs"/>
            </a:endParaRPr>
          </a:p>
          <a:p>
            <a:pPr eaLnBrk="0" hangingPunct="0"/>
            <a:r>
              <a:rPr lang="es-ES" sz="4000" dirty="0" smtClean="0">
                <a:solidFill>
                  <a:schemeClr val="tx2"/>
                </a:solidFill>
                <a:latin typeface="Lucida Calligraphy" panose="03010101010101010101" pitchFamily="66" charset="0"/>
                <a:ea typeface="+mj-ea"/>
                <a:cs typeface="+mj-cs"/>
              </a:rPr>
              <a:t>15 Noviembre 2010</a:t>
            </a:r>
            <a:endParaRPr lang="es-ES" sz="4000" dirty="0">
              <a:solidFill>
                <a:schemeClr val="tx2"/>
              </a:solidFill>
              <a:latin typeface="Lucida Calligraphy" panose="03010101010101010101" pitchFamily="66" charset="0"/>
              <a:ea typeface="+mj-ea"/>
              <a:cs typeface="+mj-cs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4696" y="4952907"/>
            <a:ext cx="1488504" cy="176856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403" y="4920836"/>
            <a:ext cx="1191645" cy="167913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3237" y="5045032"/>
            <a:ext cx="1020169" cy="171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466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7866" y="415252"/>
            <a:ext cx="8229600" cy="1282154"/>
          </a:xfrm>
        </p:spPr>
        <p:txBody>
          <a:bodyPr/>
          <a:lstStyle/>
          <a:p>
            <a:r>
              <a:rPr lang="es-ES" sz="4000" b="1" dirty="0" smtClean="0">
                <a:latin typeface="Lucida Calligraphy" panose="03010101010101010101" pitchFamily="66" charset="0"/>
              </a:rPr>
              <a:t>Hermida Bum, Jose Ramón</a:t>
            </a:r>
            <a:br>
              <a:rPr lang="es-ES" sz="4000" b="1" dirty="0" smtClean="0">
                <a:latin typeface="Lucida Calligraphy" panose="03010101010101010101" pitchFamily="66" charset="0"/>
              </a:rPr>
            </a:br>
            <a:r>
              <a:rPr lang="es-ES" sz="4000" dirty="0" smtClean="0">
                <a:latin typeface="Lucida Calligraphy" panose="03010101010101010101" pitchFamily="66" charset="0"/>
              </a:rPr>
              <a:t>23 Noviembre 2010</a:t>
            </a:r>
            <a:endParaRPr lang="es-ES" sz="4000" dirty="0">
              <a:latin typeface="Lucida Calligraphy" panose="03010101010101010101" pitchFamily="66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32</a:t>
            </a:fld>
            <a:endParaRPr lang="en-GB" alt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534" y="1697455"/>
            <a:ext cx="1799416" cy="209158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627" y="1697407"/>
            <a:ext cx="1222350" cy="209163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375" y="1697407"/>
            <a:ext cx="1033485" cy="2091634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 bwMode="auto">
          <a:xfrm>
            <a:off x="-31085" y="3789040"/>
            <a:ext cx="9036496" cy="126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4000" b="1" kern="0" smtClean="0">
                <a:latin typeface="Lucida Calligraphy" panose="03010101010101010101" pitchFamily="66" charset="0"/>
              </a:rPr>
              <a:t>Hueso Hermoso , Jose María</a:t>
            </a:r>
            <a:r>
              <a:rPr lang="es-ES" sz="4000" kern="0" smtClean="0">
                <a:latin typeface="Lucida Calligraphy" panose="03010101010101010101" pitchFamily="66" charset="0"/>
              </a:rPr>
              <a:t/>
            </a:r>
            <a:br>
              <a:rPr lang="es-ES" sz="4000" kern="0" smtClean="0">
                <a:latin typeface="Lucida Calligraphy" panose="03010101010101010101" pitchFamily="66" charset="0"/>
              </a:rPr>
            </a:br>
            <a:r>
              <a:rPr lang="es-ES" sz="4000" kern="0" smtClean="0">
                <a:latin typeface="Lucida Calligraphy" panose="03010101010101010101" pitchFamily="66" charset="0"/>
              </a:rPr>
              <a:t>Marzo 2013</a:t>
            </a:r>
            <a:endParaRPr lang="es-ES" sz="4000" kern="0" dirty="0">
              <a:latin typeface="Lucida Calligraphy" panose="03010101010101010101" pitchFamily="66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8780" y="4973040"/>
            <a:ext cx="1516062" cy="183371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200" y="4744686"/>
            <a:ext cx="1591553" cy="206206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003" y="4595624"/>
            <a:ext cx="1216536" cy="211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149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1382" y="128924"/>
            <a:ext cx="8229600" cy="1525623"/>
          </a:xfrm>
        </p:spPr>
        <p:txBody>
          <a:bodyPr/>
          <a:lstStyle/>
          <a:p>
            <a:r>
              <a:rPr lang="es-ES" sz="4000" b="1" dirty="0" smtClean="0">
                <a:latin typeface="Lucida Calligraphy" panose="03010101010101010101" pitchFamily="66" charset="0"/>
              </a:rPr>
              <a:t>Ingelmo Hermosa, Luis</a:t>
            </a:r>
            <a:br>
              <a:rPr lang="es-ES" sz="4000" b="1" dirty="0" smtClean="0">
                <a:latin typeface="Lucida Calligraphy" panose="03010101010101010101" pitchFamily="66" charset="0"/>
              </a:rPr>
            </a:br>
            <a:r>
              <a:rPr lang="es-ES" sz="4000" dirty="0" smtClean="0">
                <a:latin typeface="Lucida Calligraphy" panose="03010101010101010101" pitchFamily="66" charset="0"/>
              </a:rPr>
              <a:t>25 Febrero 2015</a:t>
            </a:r>
            <a:endParaRPr lang="es-ES" sz="4000" dirty="0">
              <a:latin typeface="Lucida Calligraphy" panose="03010101010101010101" pitchFamily="66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33</a:t>
            </a:fld>
            <a:endParaRPr lang="en-GB" alt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41" y="1556792"/>
            <a:ext cx="1831017" cy="18953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560" y="1611919"/>
            <a:ext cx="1672225" cy="19023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5730" y="394468"/>
            <a:ext cx="1425745" cy="3489415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 bwMode="auto">
          <a:xfrm>
            <a:off x="-145294" y="357642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4000" b="1" kern="0" dirty="0" smtClean="0">
                <a:latin typeface="Lucida Calligraphy" panose="03010101010101010101" pitchFamily="66" charset="0"/>
              </a:rPr>
              <a:t>Gilsanz Carrera, Santiago</a:t>
            </a:r>
            <a:br>
              <a:rPr lang="es-ES" sz="4000" b="1" kern="0" dirty="0" smtClean="0">
                <a:latin typeface="Lucida Calligraphy" panose="03010101010101010101" pitchFamily="66" charset="0"/>
              </a:rPr>
            </a:br>
            <a:r>
              <a:rPr lang="es-ES" sz="4000" kern="0" dirty="0" smtClean="0">
                <a:latin typeface="Lucida Calligraphy" panose="03010101010101010101" pitchFamily="66" charset="0"/>
              </a:rPr>
              <a:t>9 Marzo 2014</a:t>
            </a:r>
            <a:endParaRPr lang="es-ES" sz="4000" kern="0" dirty="0">
              <a:latin typeface="Lucida Calligraphy" panose="03010101010101010101" pitchFamily="66" charset="0"/>
            </a:endParaRPr>
          </a:p>
        </p:txBody>
      </p:sp>
      <p:pic>
        <p:nvPicPr>
          <p:cNvPr id="9" name="Marcador de contenido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188499" y="4604066"/>
            <a:ext cx="2863002" cy="214824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6930" y="5030767"/>
            <a:ext cx="1763098" cy="166077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0028" y="5041075"/>
            <a:ext cx="2770847" cy="163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535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2780928"/>
            <a:ext cx="8229600" cy="1143000"/>
          </a:xfrm>
        </p:spPr>
        <p:txBody>
          <a:bodyPr/>
          <a:lstStyle/>
          <a:p>
            <a:r>
              <a:rPr lang="es-ES" sz="4000" b="1" dirty="0" smtClean="0">
                <a:latin typeface="Lucida Calligraphy" panose="03010101010101010101" pitchFamily="66" charset="0"/>
              </a:rPr>
              <a:t>Descansen en Paz</a:t>
            </a:r>
            <a:endParaRPr lang="es-ES" sz="4000" dirty="0">
              <a:latin typeface="Lucida Calligraphy" panose="03010101010101010101" pitchFamily="66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34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32396831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2204864"/>
            <a:ext cx="8229600" cy="2376264"/>
          </a:xfrm>
        </p:spPr>
        <p:txBody>
          <a:bodyPr/>
          <a:lstStyle/>
          <a:p>
            <a:r>
              <a:rPr lang="es-ES" sz="4000" b="1" dirty="0" smtClean="0">
                <a:latin typeface="Lucida Calligraphy" panose="03010101010101010101" pitchFamily="66" charset="0"/>
              </a:rPr>
              <a:t>Compañeros de los que actualmente no tenemos noticias</a:t>
            </a:r>
            <a:endParaRPr lang="es-ES" sz="4000" dirty="0">
              <a:latin typeface="Lucida Calligraphy" panose="03010101010101010101" pitchFamily="66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35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6096988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6491"/>
            <a:ext cx="8229600" cy="1143000"/>
          </a:xfrm>
        </p:spPr>
        <p:txBody>
          <a:bodyPr/>
          <a:lstStyle/>
          <a:p>
            <a:r>
              <a:rPr lang="es-ES" sz="4000" dirty="0">
                <a:latin typeface="Lucida Calligraphy" panose="03010101010101010101" pitchFamily="66" charset="0"/>
              </a:rPr>
              <a:t>Cabañas Gómez, Daniel </a:t>
            </a:r>
            <a:r>
              <a:rPr lang="es-ES" sz="4000" dirty="0" smtClean="0">
                <a:latin typeface="Lucida Calligraphy" panose="03010101010101010101" pitchFamily="66" charset="0"/>
              </a:rPr>
              <a:t>  </a:t>
            </a:r>
            <a:endParaRPr lang="es-ES" sz="4000" dirty="0">
              <a:latin typeface="Lucida Calligraphy" panose="03010101010101010101" pitchFamily="66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36</a:t>
            </a:fld>
            <a:endParaRPr lang="en-GB" altLang="es-ES"/>
          </a:p>
        </p:txBody>
      </p:sp>
      <p:sp>
        <p:nvSpPr>
          <p:cNvPr id="5" name="Título 1"/>
          <p:cNvSpPr>
            <a:spLocks noGrp="1"/>
          </p:cNvSpPr>
          <p:nvPr>
            <p:ph idx="1"/>
          </p:nvPr>
        </p:nvSpPr>
        <p:spPr>
          <a:xfrm>
            <a:off x="914400" y="2780593"/>
            <a:ext cx="8229600" cy="748680"/>
          </a:xfrm>
        </p:spPr>
        <p:txBody>
          <a:bodyPr/>
          <a:lstStyle/>
          <a:p>
            <a:pPr marL="0" indent="0">
              <a:buNone/>
            </a:pPr>
            <a:r>
              <a:rPr lang="es-ES" sz="4000" dirty="0" smtClean="0">
                <a:latin typeface="Lucida Calligraphy" panose="03010101010101010101" pitchFamily="66" charset="0"/>
              </a:rPr>
              <a:t>Cano Méndez, Jose María   </a:t>
            </a:r>
            <a:endParaRPr lang="es-ES" sz="4000" dirty="0">
              <a:latin typeface="Lucida Calligraphy" panose="03010101010101010101" pitchFamily="66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3963079"/>
            <a:ext cx="1593837" cy="2282146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 bwMode="auto">
          <a:xfrm>
            <a:off x="683568" y="1711378"/>
            <a:ext cx="4536504" cy="65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2400" kern="0" dirty="0" smtClean="0">
                <a:latin typeface="Book Antiqua" panose="02040602050305030304" pitchFamily="18" charset="0"/>
              </a:rPr>
              <a:t>Nunca se le ha localizado   </a:t>
            </a:r>
            <a:endParaRPr lang="es-ES" sz="2400" kern="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2500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432474"/>
            <a:ext cx="8229600" cy="1143000"/>
          </a:xfrm>
        </p:spPr>
        <p:txBody>
          <a:bodyPr/>
          <a:lstStyle/>
          <a:p>
            <a:r>
              <a:rPr lang="es-ES" sz="4000" dirty="0" smtClean="0">
                <a:latin typeface="Lucida Calligraphy" panose="03010101010101010101" pitchFamily="66" charset="0"/>
              </a:rPr>
              <a:t>Cantaré Vicente, Antonio</a:t>
            </a:r>
            <a:endParaRPr lang="es-ES" sz="4000" dirty="0">
              <a:latin typeface="Lucida Calligraphy" panose="03010101010101010101" pitchFamily="66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4483885"/>
            <a:ext cx="1346247" cy="1761340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37</a:t>
            </a:fld>
            <a:endParaRPr lang="en-GB" altLang="es-ES"/>
          </a:p>
        </p:txBody>
      </p:sp>
      <p:sp>
        <p:nvSpPr>
          <p:cNvPr id="13" name="Título 1"/>
          <p:cNvSpPr txBox="1">
            <a:spLocks/>
          </p:cNvSpPr>
          <p:nvPr/>
        </p:nvSpPr>
        <p:spPr bwMode="auto">
          <a:xfrm>
            <a:off x="457200" y="50660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4000" kern="0" dirty="0" smtClean="0">
                <a:latin typeface="Lucida Calligraphy" panose="03010101010101010101" pitchFamily="66" charset="0"/>
              </a:rPr>
              <a:t>Ayala Vicente, Antonio </a:t>
            </a:r>
            <a:endParaRPr lang="es-ES" sz="4000" kern="0" dirty="0">
              <a:latin typeface="Lucida Calligraphy" panose="03010101010101010101" pitchFamily="66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488154"/>
            <a:ext cx="565757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350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>
                <a:latin typeface="Lucida Calligraphy" panose="03010101010101010101" pitchFamily="66" charset="0"/>
              </a:rPr>
              <a:t>Giménez Calle, Diego</a:t>
            </a:r>
            <a:endParaRPr lang="es-ES" sz="4000" dirty="0">
              <a:latin typeface="Lucida Calligraphy" panose="03010101010101010101" pitchFamily="66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3877" y="1384248"/>
            <a:ext cx="1512168" cy="1562616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38</a:t>
            </a:fld>
            <a:endParaRPr lang="en-GB" altLang="es-ES"/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25657" y="3215299"/>
            <a:ext cx="93245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4000" kern="0" dirty="0" smtClean="0">
                <a:latin typeface="Lucida Calligraphy" panose="03010101010101010101" pitchFamily="66" charset="0"/>
              </a:rPr>
              <a:t>Gutiérrez Ravé-Pecero, Victor</a:t>
            </a:r>
            <a:endParaRPr lang="es-ES" sz="4000" kern="0" dirty="0">
              <a:latin typeface="Lucida Calligraphy" panose="03010101010101010101" pitchFamily="66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877" y="4343578"/>
            <a:ext cx="1229616" cy="186112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1088524"/>
            <a:ext cx="1085182" cy="173141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4454190"/>
            <a:ext cx="1076283" cy="179103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2942" y="1316997"/>
            <a:ext cx="1009187" cy="204768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096" y="4571585"/>
            <a:ext cx="1556244" cy="15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186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>
                <a:latin typeface="Lucida Calligraphy" panose="03010101010101010101" pitchFamily="66" charset="0"/>
              </a:rPr>
              <a:t>Savater Moreno, Salvador</a:t>
            </a:r>
            <a:endParaRPr lang="es-ES" sz="4000" dirty="0">
              <a:latin typeface="Lucida Calligraphy" panose="03010101010101010101" pitchFamily="66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0675" y="1388021"/>
            <a:ext cx="1867309" cy="1837192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39</a:t>
            </a:fld>
            <a:endParaRPr lang="en-GB" alt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323" y="1304481"/>
            <a:ext cx="1514701" cy="1922556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 bwMode="auto">
          <a:xfrm>
            <a:off x="323528" y="318041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4000" kern="0" dirty="0" smtClean="0">
                <a:latin typeface="Lucida Calligraphy" panose="03010101010101010101" pitchFamily="66" charset="0"/>
              </a:rPr>
              <a:t>Sanz Ortega, Fernando</a:t>
            </a:r>
            <a:endParaRPr lang="es-ES" sz="4000" kern="0" dirty="0">
              <a:latin typeface="Lucida Calligraphy" panose="03010101010101010101" pitchFamily="66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4383394"/>
            <a:ext cx="1182605" cy="174311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7733" y="4226915"/>
            <a:ext cx="1618297" cy="232575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2871" y="4236466"/>
            <a:ext cx="1260903" cy="222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108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F40B-0745-4E51-ADA4-5B6DBB862767}" type="slidenum">
              <a:rPr lang="en-GB" altLang="es-ES" smtClean="0"/>
              <a:pPr/>
              <a:t>4</a:t>
            </a:fld>
            <a:endParaRPr lang="en-GB" altLang="es-ES"/>
          </a:p>
        </p:txBody>
      </p:sp>
      <p:pic>
        <p:nvPicPr>
          <p:cNvPr id="1026" name="Picture 2" descr="https://photos-3.dropbox.com/t/2/AAAQtabSwGRwYeewOec2-dpdcuufXnf-GwZh1A-Gjiz9Bg/12/236465986/jpeg/32x32/1/1457395200/0/2/P1020390.JPG/EKeSqc4BGM5IIAcoBw/jHlS4VsxrhYDJavnBfRC5OreEyEKx5dNI6jXO_SPUaQ?size_mode=3&amp;size=1024x7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1" y="2133404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661981" y="548680"/>
            <a:ext cx="7772400" cy="1175506"/>
          </a:xfrm>
        </p:spPr>
        <p:txBody>
          <a:bodyPr/>
          <a:lstStyle/>
          <a:p>
            <a:pPr eaLnBrk="1" hangingPunct="1"/>
            <a:r>
              <a:rPr lang="es-ES_tradnl" altLang="es-ES" sz="4000" dirty="0" smtClean="0">
                <a:latin typeface="Lucida Calligraphy" panose="03010101010101010101" pitchFamily="66" charset="0"/>
              </a:rPr>
              <a:t>El grupo en Toledo, plaza de la Catedral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18671881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686800" cy="1080120"/>
          </a:xfrm>
        </p:spPr>
        <p:txBody>
          <a:bodyPr/>
          <a:lstStyle/>
          <a:p>
            <a:r>
              <a:rPr lang="es-ES" sz="4000" dirty="0" smtClean="0">
                <a:latin typeface="Lucida Calligraphy" panose="03010101010101010101" pitchFamily="66" charset="0"/>
              </a:rPr>
              <a:t>Méndez Linacero, Benjamín</a:t>
            </a:r>
            <a:endParaRPr lang="es-ES" sz="4000" dirty="0">
              <a:latin typeface="Lucida Calligraphy" panose="03010101010101010101" pitchFamily="66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40</a:t>
            </a:fld>
            <a:endParaRPr lang="en-GB" alt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612" y="1496635"/>
            <a:ext cx="1266761" cy="1699360"/>
          </a:xfrm>
          <a:prstGeom prst="rect">
            <a:avLst/>
          </a:prstGeom>
        </p:spPr>
      </p:pic>
      <p:sp>
        <p:nvSpPr>
          <p:cNvPr id="9" name="Marcador de contenido 4"/>
          <p:cNvSpPr txBox="1">
            <a:spLocks/>
          </p:cNvSpPr>
          <p:nvPr/>
        </p:nvSpPr>
        <p:spPr bwMode="auto">
          <a:xfrm>
            <a:off x="3923928" y="1729100"/>
            <a:ext cx="4320480" cy="65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s-ES" sz="2400" kern="0" dirty="0" smtClean="0">
              <a:latin typeface="Book Antiqua" panose="02040602050305030304" pitchFamily="18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 bwMode="auto">
          <a:xfrm>
            <a:off x="457200" y="31358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4000" kern="0" dirty="0" smtClean="0">
                <a:latin typeface="Lucida Calligraphy" panose="03010101010101010101" pitchFamily="66" charset="0"/>
              </a:rPr>
              <a:t>Trueba Gómez, Manuel</a:t>
            </a:r>
            <a:endParaRPr lang="es-ES" sz="4000" kern="0" dirty="0">
              <a:latin typeface="Lucida Calligraphy" panose="03010101010101010101" pitchFamily="66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043" y="4376474"/>
            <a:ext cx="1446179" cy="144617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4309375"/>
            <a:ext cx="1282930" cy="19358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6894" y="4366274"/>
            <a:ext cx="1266675" cy="187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708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2780928"/>
            <a:ext cx="8229600" cy="1143000"/>
          </a:xfrm>
        </p:spPr>
        <p:txBody>
          <a:bodyPr/>
          <a:lstStyle/>
          <a:p>
            <a:r>
              <a:rPr lang="es-ES" sz="4000" b="1" dirty="0">
                <a:latin typeface="Lucida Calligraphy" panose="03010101010101010101" pitchFamily="66" charset="0"/>
              </a:rPr>
              <a:t>L</a:t>
            </a:r>
            <a:r>
              <a:rPr lang="es-ES" sz="4000" b="1" dirty="0" smtClean="0">
                <a:latin typeface="Lucida Calligraphy" panose="03010101010101010101" pitchFamily="66" charset="0"/>
              </a:rPr>
              <a:t>os que no han podido venir</a:t>
            </a:r>
            <a:endParaRPr lang="es-ES" sz="4000" dirty="0">
              <a:latin typeface="Lucida Calligraphy" panose="03010101010101010101" pitchFamily="66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41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5387599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>
                <a:latin typeface="Lucida Calligraphy" panose="03010101010101010101" pitchFamily="66" charset="0"/>
              </a:rPr>
              <a:t>Bueno Gallego, Medardo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42</a:t>
            </a:fld>
            <a:endParaRPr lang="en-GB" alt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8573" y="1251736"/>
            <a:ext cx="1862477" cy="208823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162" y="1303545"/>
            <a:ext cx="1387130" cy="21369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1251736"/>
            <a:ext cx="1395287" cy="2243116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/>
        </p:nvSpPr>
        <p:spPr bwMode="auto">
          <a:xfrm>
            <a:off x="282652" y="3494852"/>
            <a:ext cx="884728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4000" kern="0" dirty="0" smtClean="0">
                <a:latin typeface="Lucida Calligraphy" panose="03010101010101010101" pitchFamily="66" charset="0"/>
              </a:rPr>
              <a:t>Cariñana Carrión, Eduardo </a:t>
            </a:r>
            <a:endParaRPr lang="es-ES" sz="4000" kern="0" dirty="0">
              <a:latin typeface="Lucida Calligraphy" panose="03010101010101010101" pitchFamily="66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5780" y="4469439"/>
            <a:ext cx="1557099" cy="210721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9142" y="4469439"/>
            <a:ext cx="1608437" cy="207634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4074" y="4459903"/>
            <a:ext cx="1280145" cy="208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332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>
                <a:latin typeface="Lucida Calligraphy" panose="03010101010101010101" pitchFamily="66" charset="0"/>
              </a:rPr>
              <a:t>Corrales </a:t>
            </a:r>
            <a:r>
              <a:rPr lang="es-ES" sz="4000" dirty="0" smtClean="0">
                <a:latin typeface="Lucida Calligraphy" panose="03010101010101010101" pitchFamily="66" charset="0"/>
              </a:rPr>
              <a:t>Martínez, </a:t>
            </a:r>
            <a:r>
              <a:rPr lang="es-ES" sz="4000" dirty="0">
                <a:latin typeface="Lucida Calligraphy" panose="03010101010101010101" pitchFamily="66" charset="0"/>
              </a:rPr>
              <a:t>Jesús </a:t>
            </a:r>
            <a:r>
              <a:rPr lang="es-ES" sz="4000" dirty="0" smtClean="0">
                <a:latin typeface="Lucida Calligraphy" panose="03010101010101010101" pitchFamily="66" charset="0"/>
              </a:rPr>
              <a:t> </a:t>
            </a:r>
            <a:endParaRPr lang="es-ES" sz="4000" dirty="0">
              <a:latin typeface="Lucida Calligraphy" panose="03010101010101010101" pitchFamily="66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43</a:t>
            </a:fld>
            <a:endParaRPr lang="en-GB" alt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532" y="1552014"/>
            <a:ext cx="1284349" cy="16054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552014"/>
            <a:ext cx="1302042" cy="156249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553" y="1736538"/>
            <a:ext cx="1016655" cy="140175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5867" y="1362242"/>
            <a:ext cx="1428642" cy="1795250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/>
        </p:nvSpPr>
        <p:spPr bwMode="auto">
          <a:xfrm>
            <a:off x="323528" y="306356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4000" kern="0" dirty="0" smtClean="0">
                <a:latin typeface="Lucida Calligraphy" panose="03010101010101010101" pitchFamily="66" charset="0"/>
              </a:rPr>
              <a:t>Laguna Serrano, Daniel</a:t>
            </a:r>
            <a:endParaRPr lang="es-ES" sz="4000" kern="0" dirty="0">
              <a:latin typeface="Lucida Calligraphy" panose="03010101010101010101" pitchFamily="66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95" y="4225344"/>
            <a:ext cx="875685" cy="251592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1048" y="4225344"/>
            <a:ext cx="1495964" cy="194480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7433" y="4245096"/>
            <a:ext cx="1256654" cy="211491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8144" y="4245096"/>
            <a:ext cx="1348220" cy="215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568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>
                <a:latin typeface="Lucida Calligraphy" panose="03010101010101010101" pitchFamily="66" charset="0"/>
              </a:rPr>
              <a:t>Lamas Dorado, Felix</a:t>
            </a:r>
            <a:endParaRPr lang="es-ES" sz="4000" dirty="0">
              <a:latin typeface="Lucida Calligraphy" panose="03010101010101010101" pitchFamily="66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7078" y="1431271"/>
            <a:ext cx="1479995" cy="1709697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44</a:t>
            </a:fld>
            <a:endParaRPr lang="en-GB" alt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963" y="1417638"/>
            <a:ext cx="1422393" cy="172333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518" y="1417638"/>
            <a:ext cx="1439043" cy="1750185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 bwMode="auto">
          <a:xfrm>
            <a:off x="380239" y="314096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kern="0" smtClean="0">
                <a:latin typeface="Lucida Calligraphy" panose="03010101010101010101" pitchFamily="66" charset="0"/>
              </a:rPr>
              <a:t>Parias Aguayo, Rafael</a:t>
            </a:r>
            <a:endParaRPr lang="es-ES" kern="0" dirty="0">
              <a:latin typeface="Lucida Calligraphy" panose="03010101010101010101" pitchFamily="66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087" y="4282627"/>
            <a:ext cx="1377015" cy="196394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2950" y="4250302"/>
            <a:ext cx="1483531" cy="178028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4832" y="4118649"/>
            <a:ext cx="2012653" cy="229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248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45</a:t>
            </a:fld>
            <a:endParaRPr lang="en-GB" altLang="es-ES"/>
          </a:p>
        </p:txBody>
      </p:sp>
      <p:sp>
        <p:nvSpPr>
          <p:cNvPr id="7" name="Título 1"/>
          <p:cNvSpPr>
            <a:spLocks noGrp="1"/>
          </p:cNvSpPr>
          <p:nvPr>
            <p:ph idx="1"/>
          </p:nvPr>
        </p:nvSpPr>
        <p:spPr>
          <a:xfrm>
            <a:off x="755576" y="476672"/>
            <a:ext cx="8229600" cy="936104"/>
          </a:xfrm>
        </p:spPr>
        <p:txBody>
          <a:bodyPr/>
          <a:lstStyle/>
          <a:p>
            <a:pPr marL="0" indent="0">
              <a:buNone/>
            </a:pPr>
            <a:r>
              <a:rPr lang="es-ES" sz="4000" dirty="0" smtClean="0">
                <a:latin typeface="Lucida Calligraphy" panose="03010101010101010101" pitchFamily="66" charset="0"/>
              </a:rPr>
              <a:t>Prieto Rodriguez, Jose Luis</a:t>
            </a:r>
            <a:endParaRPr lang="es-ES" sz="4000" dirty="0">
              <a:latin typeface="Lucida Calligraphy" panose="03010101010101010101" pitchFamily="66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196752"/>
            <a:ext cx="1712570" cy="221187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1196752"/>
            <a:ext cx="1728191" cy="2218515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57200" y="3557206"/>
            <a:ext cx="8229600" cy="1143000"/>
          </a:xfrm>
        </p:spPr>
        <p:txBody>
          <a:bodyPr/>
          <a:lstStyle/>
          <a:p>
            <a:r>
              <a:rPr lang="es-ES" sz="4000" dirty="0" smtClean="0">
                <a:latin typeface="Lucida Calligraphy" panose="03010101010101010101" pitchFamily="66" charset="0"/>
              </a:rPr>
              <a:t>Quintanar Cortes, Jose Antonio</a:t>
            </a:r>
            <a:endParaRPr lang="es-ES" sz="4000" dirty="0">
              <a:latin typeface="Lucida Calligraphy" panose="03010101010101010101" pitchFamily="66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4308575"/>
            <a:ext cx="1524334" cy="2159532"/>
          </a:xfrm>
          <a:prstGeom prst="rect">
            <a:avLst/>
          </a:prstGeom>
        </p:spPr>
      </p:pic>
      <p:pic>
        <p:nvPicPr>
          <p:cNvPr id="10" name="Marcador de contenido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084168" y="4240330"/>
            <a:ext cx="1649916" cy="248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3390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0743" y="404664"/>
            <a:ext cx="8229600" cy="1143000"/>
          </a:xfrm>
        </p:spPr>
        <p:txBody>
          <a:bodyPr/>
          <a:lstStyle/>
          <a:p>
            <a:r>
              <a:rPr lang="es-ES" sz="4000" dirty="0" smtClean="0">
                <a:latin typeface="Lucida Calligraphy" panose="03010101010101010101" pitchFamily="66" charset="0"/>
              </a:rPr>
              <a:t>Rodriguez Candelas, David</a:t>
            </a:r>
            <a:endParaRPr lang="es-ES" sz="4000" dirty="0">
              <a:latin typeface="Lucida Calligraphy" panose="03010101010101010101" pitchFamily="66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46</a:t>
            </a:fld>
            <a:endParaRPr lang="en-GB" alt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513" y="1416919"/>
            <a:ext cx="1256555" cy="209431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561297"/>
            <a:ext cx="1177290" cy="1949939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 bwMode="auto">
          <a:xfrm>
            <a:off x="251520" y="364502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kern="0" smtClean="0">
                <a:latin typeface="Lucida Calligraphy" panose="03010101010101010101" pitchFamily="66" charset="0"/>
              </a:rPr>
              <a:t>Santín Elías, Jose Antonio</a:t>
            </a:r>
            <a:endParaRPr lang="es-ES" kern="0" dirty="0">
              <a:latin typeface="Lucida Calligraphy" panose="03010101010101010101" pitchFamily="66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91" y="4558516"/>
            <a:ext cx="1067072" cy="168670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2946" y="4558516"/>
            <a:ext cx="1138982" cy="163550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294" y="4542038"/>
            <a:ext cx="1854000" cy="195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379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45988"/>
            <a:ext cx="8229600" cy="1143000"/>
          </a:xfrm>
        </p:spPr>
        <p:txBody>
          <a:bodyPr/>
          <a:lstStyle/>
          <a:p>
            <a:r>
              <a:rPr lang="es-ES" dirty="0" smtClean="0">
                <a:latin typeface="Lucida Calligraphy" panose="03010101010101010101" pitchFamily="66" charset="0"/>
              </a:rPr>
              <a:t>Vecino Suarez, Apolinar</a:t>
            </a:r>
            <a:endParaRPr lang="es-ES" dirty="0">
              <a:latin typeface="Lucida Calligraphy" panose="03010101010101010101" pitchFamily="66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47</a:t>
            </a:fld>
            <a:endParaRPr lang="en-GB" alt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97" y="1673370"/>
            <a:ext cx="1328815" cy="187242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069" y="1634582"/>
            <a:ext cx="1195029" cy="213437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1617740"/>
            <a:ext cx="1669407" cy="216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137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1914" y="1674143"/>
            <a:ext cx="8229600" cy="5047332"/>
          </a:xfrm>
        </p:spPr>
        <p:txBody>
          <a:bodyPr/>
          <a:lstStyle/>
          <a:p>
            <a:pPr marL="0" indent="0" algn="ctr">
              <a:buNone/>
            </a:pPr>
            <a:r>
              <a:rPr lang="es-ES" sz="2400" dirty="0" smtClean="0">
                <a:latin typeface="Lucida Calligraphy" panose="03010101010101010101" pitchFamily="66" charset="0"/>
              </a:rPr>
              <a:t>Hemos venido desde</a:t>
            </a:r>
          </a:p>
          <a:p>
            <a:pPr algn="ctr"/>
            <a:r>
              <a:rPr lang="es-ES" sz="2400" dirty="0" smtClean="0">
                <a:latin typeface="Lucida Calligraphy" panose="03010101010101010101" pitchFamily="66" charset="0"/>
              </a:rPr>
              <a:t> Barcelona </a:t>
            </a:r>
          </a:p>
          <a:p>
            <a:pPr algn="ctr"/>
            <a:r>
              <a:rPr lang="es-ES" sz="2400" dirty="0" smtClean="0">
                <a:latin typeface="Lucida Calligraphy" panose="03010101010101010101" pitchFamily="66" charset="0"/>
              </a:rPr>
              <a:t>Bilbao -Vitoria</a:t>
            </a:r>
          </a:p>
          <a:p>
            <a:pPr algn="ctr"/>
            <a:r>
              <a:rPr lang="es-ES" sz="2400" dirty="0" smtClean="0">
                <a:latin typeface="Lucida Calligraphy" panose="03010101010101010101" pitchFamily="66" charset="0"/>
              </a:rPr>
              <a:t>Zaragoza</a:t>
            </a:r>
          </a:p>
          <a:p>
            <a:pPr algn="ctr"/>
            <a:r>
              <a:rPr lang="es-ES" sz="2400" dirty="0" smtClean="0">
                <a:latin typeface="Lucida Calligraphy" panose="03010101010101010101" pitchFamily="66" charset="0"/>
              </a:rPr>
              <a:t> Palma de Mallorca </a:t>
            </a:r>
          </a:p>
          <a:p>
            <a:pPr algn="ctr"/>
            <a:r>
              <a:rPr lang="es-ES" sz="2400" dirty="0" smtClean="0">
                <a:latin typeface="Lucida Calligraphy" panose="03010101010101010101" pitchFamily="66" charset="0"/>
              </a:rPr>
              <a:t>Córdoba – Marbella –Huelva- Úbeda (Jaén)</a:t>
            </a:r>
          </a:p>
          <a:p>
            <a:pPr algn="ctr"/>
            <a:r>
              <a:rPr lang="es-ES" sz="2400" dirty="0" smtClean="0">
                <a:latin typeface="Lucida Calligraphy" panose="03010101010101010101" pitchFamily="66" charset="0"/>
              </a:rPr>
              <a:t>Milagros (Burgos)</a:t>
            </a:r>
          </a:p>
          <a:p>
            <a:pPr algn="ctr"/>
            <a:r>
              <a:rPr lang="es-ES" sz="2400" dirty="0" smtClean="0">
                <a:latin typeface="Lucida Calligraphy" panose="03010101010101010101" pitchFamily="66" charset="0"/>
              </a:rPr>
              <a:t>Valencia</a:t>
            </a:r>
          </a:p>
          <a:p>
            <a:pPr algn="ctr"/>
            <a:r>
              <a:rPr lang="es-ES" sz="2400" dirty="0" smtClean="0">
                <a:latin typeface="Lucida Calligraphy" panose="03010101010101010101" pitchFamily="66" charset="0"/>
              </a:rPr>
              <a:t>Valladolid</a:t>
            </a:r>
          </a:p>
          <a:p>
            <a:pPr algn="ctr"/>
            <a:r>
              <a:rPr lang="es-ES" sz="2400" dirty="0" smtClean="0">
                <a:latin typeface="Lucida Calligraphy" panose="03010101010101010101" pitchFamily="66" charset="0"/>
              </a:rPr>
              <a:t>Madrid – Aranjuez</a:t>
            </a:r>
          </a:p>
          <a:p>
            <a:pPr algn="ctr"/>
            <a:r>
              <a:rPr lang="es-ES" sz="2400" dirty="0" smtClean="0">
                <a:latin typeface="Lucida Calligraphy" panose="03010101010101010101" pitchFamily="66" charset="0"/>
              </a:rPr>
              <a:t>Toledo – Talavera de la Reina</a:t>
            </a:r>
            <a:endParaRPr lang="es-ES" sz="2400" dirty="0">
              <a:latin typeface="Lucida Calligraphy" panose="03010101010101010101" pitchFamily="66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48</a:t>
            </a:fld>
            <a:endParaRPr lang="en-GB" altLang="es-ES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99504" y="531143"/>
            <a:ext cx="8229600" cy="1143000"/>
          </a:xfrm>
        </p:spPr>
        <p:txBody>
          <a:bodyPr/>
          <a:lstStyle/>
          <a:p>
            <a:r>
              <a:rPr lang="es-ES" sz="3200" dirty="0">
                <a:solidFill>
                  <a:srgbClr val="0070C0"/>
                </a:solidFill>
                <a:latin typeface="Copperplate Gothic Bold" panose="020E0705020206020404" pitchFamily="34" charset="0"/>
              </a:rPr>
              <a:t>Reunión de la 1ª Promoción de IITT de la ULC -1968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7731607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Lucida Calligraphy" panose="03010101010101010101" pitchFamily="66" charset="0"/>
              </a:rPr>
              <a:t>Blanco Sanz, Fernando </a:t>
            </a:r>
            <a:r>
              <a:rPr lang="es-ES" dirty="0" smtClean="0">
                <a:latin typeface="Lucida Calligraphy" panose="03010101010101010101" pitchFamily="66" charset="0"/>
              </a:rPr>
              <a:t> </a:t>
            </a:r>
            <a:endParaRPr lang="es-ES" dirty="0">
              <a:latin typeface="Lucida Calligraphy" panose="03010101010101010101" pitchFamily="66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49</a:t>
            </a:fld>
            <a:endParaRPr lang="en-GB" alt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374" y="1222842"/>
            <a:ext cx="1185366" cy="220615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582" y="1417638"/>
            <a:ext cx="1962632" cy="210765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420" y="1240827"/>
            <a:ext cx="1617823" cy="220144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082" y="1222842"/>
            <a:ext cx="1360127" cy="2206158"/>
          </a:xfrm>
          <a:prstGeom prst="rect">
            <a:avLst/>
          </a:prstGeom>
        </p:spPr>
      </p:pic>
      <p:sp>
        <p:nvSpPr>
          <p:cNvPr id="12" name="Título 1"/>
          <p:cNvSpPr txBox="1">
            <a:spLocks/>
          </p:cNvSpPr>
          <p:nvPr/>
        </p:nvSpPr>
        <p:spPr bwMode="auto">
          <a:xfrm>
            <a:off x="453705" y="345731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kern="0" dirty="0" smtClean="0">
                <a:latin typeface="Lucida Calligraphy" panose="03010101010101010101" pitchFamily="66" charset="0"/>
              </a:rPr>
              <a:t>Errasti Murgiondo, Javier   </a:t>
            </a:r>
            <a:endParaRPr lang="es-ES" kern="0" dirty="0">
              <a:latin typeface="Lucida Calligraphy" panose="03010101010101010101" pitchFamily="66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711" y="4522805"/>
            <a:ext cx="1296144" cy="222202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5494" y="4456607"/>
            <a:ext cx="1462076" cy="222241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5141" y="4546901"/>
            <a:ext cx="1585673" cy="20418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2161" y="4553362"/>
            <a:ext cx="1708206" cy="203536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7254" y="1509074"/>
            <a:ext cx="1816012" cy="196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056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988840"/>
            <a:ext cx="7772400" cy="2331690"/>
          </a:xfrm>
        </p:spPr>
        <p:txBody>
          <a:bodyPr/>
          <a:lstStyle/>
          <a:p>
            <a:r>
              <a:rPr lang="es-ES_tradnl" altLang="es-ES" sz="4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anose="03010101010101010101" pitchFamily="66" charset="0"/>
              </a:rPr>
              <a:t>21 Universidades </a:t>
            </a:r>
            <a:r>
              <a:rPr lang="es-ES_tradnl" altLang="es-ES" sz="4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anose="03010101010101010101" pitchFamily="66" charset="0"/>
              </a:rPr>
              <a:t>Laborales</a:t>
            </a:r>
            <a:endParaRPr lang="es-ES" sz="48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F40B-0745-4E51-ADA4-5B6DBB862767}" type="slidenum">
              <a:rPr lang="en-GB" altLang="es-ES" smtClean="0"/>
              <a:pPr/>
              <a:t>5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1139931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Lucida Calligraphy" panose="03010101010101010101" pitchFamily="66" charset="0"/>
              </a:rPr>
              <a:t>Estevez Cabello, Romualdo   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6475" y="1335269"/>
            <a:ext cx="1234280" cy="1894323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50</a:t>
            </a:fld>
            <a:endParaRPr lang="en-GB" alt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85" y="1357384"/>
            <a:ext cx="1388379" cy="187220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027" y="1222033"/>
            <a:ext cx="1432620" cy="220316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8748" y="1161105"/>
            <a:ext cx="1303092" cy="2264092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/>
        </p:nvSpPr>
        <p:spPr bwMode="auto">
          <a:xfrm>
            <a:off x="179512" y="334282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kern="0" dirty="0" smtClean="0">
                <a:latin typeface="Lucida Calligraphy" panose="03010101010101010101" pitchFamily="66" charset="0"/>
              </a:rPr>
              <a:t>Felix Saurí, Benjamín   </a:t>
            </a:r>
            <a:endParaRPr lang="es-ES" kern="0" dirty="0">
              <a:latin typeface="Lucida Calligraphy" panose="03010101010101010101" pitchFamily="66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4901" y="4449145"/>
            <a:ext cx="1514499" cy="204054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2129" y="4419600"/>
            <a:ext cx="1882332" cy="178326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994" y="4419600"/>
            <a:ext cx="1732202" cy="209963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9475" y="1309417"/>
            <a:ext cx="1862391" cy="20755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3200" y="4264025"/>
            <a:ext cx="1590675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619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Lucida Calligraphy" panose="03010101010101010101" pitchFamily="66" charset="0"/>
              </a:rPr>
              <a:t>Fernández Suarez, Miguel</a:t>
            </a:r>
            <a:endParaRPr lang="es-ES" dirty="0">
              <a:latin typeface="Lucida Calligraphy" panose="03010101010101010101" pitchFamily="66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51</a:t>
            </a:fld>
            <a:endParaRPr lang="en-GB" alt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153" y="1358209"/>
            <a:ext cx="1187663" cy="135071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64540" y="1216014"/>
            <a:ext cx="1138087" cy="169453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62" y="1301236"/>
            <a:ext cx="1101428" cy="133639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2646" y="1216014"/>
            <a:ext cx="1599917" cy="212671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9174" y="1235002"/>
            <a:ext cx="1443863" cy="2146106"/>
          </a:xfrm>
          <a:prstGeom prst="rect">
            <a:avLst/>
          </a:prstGeom>
        </p:spPr>
      </p:pic>
      <p:sp>
        <p:nvSpPr>
          <p:cNvPr id="16" name="Título 1"/>
          <p:cNvSpPr txBox="1">
            <a:spLocks/>
          </p:cNvSpPr>
          <p:nvPr/>
        </p:nvSpPr>
        <p:spPr bwMode="auto">
          <a:xfrm>
            <a:off x="465752" y="3149706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kern="0" smtClean="0">
                <a:latin typeface="Lucida Calligraphy" panose="03010101010101010101" pitchFamily="66" charset="0"/>
              </a:rPr>
              <a:t>García Barrio, Carmelo</a:t>
            </a:r>
            <a:endParaRPr lang="es-ES" kern="0" dirty="0">
              <a:latin typeface="Lucida Calligraphy" panose="03010101010101010101" pitchFamily="66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870" y="4314007"/>
            <a:ext cx="1293645" cy="1836977"/>
          </a:xfrm>
          <a:prstGeom prst="rect">
            <a:avLst/>
          </a:prstGeom>
        </p:spPr>
      </p:pic>
      <p:pic>
        <p:nvPicPr>
          <p:cNvPr id="18" name="Marcador de contenido 4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2475524" y="4325140"/>
            <a:ext cx="1690706" cy="151273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4208454"/>
            <a:ext cx="1944217" cy="212102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1346" y="4284109"/>
            <a:ext cx="1421132" cy="204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772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Lucida Calligraphy" panose="03010101010101010101" pitchFamily="66" charset="0"/>
              </a:rPr>
              <a:t>Gonzalez Medina, Antonio</a:t>
            </a:r>
            <a:endParaRPr lang="es-ES" dirty="0">
              <a:latin typeface="Lucida Calligraphy" panose="03010101010101010101" pitchFamily="66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8491" y="1237987"/>
            <a:ext cx="1068677" cy="1628503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52</a:t>
            </a:fld>
            <a:endParaRPr lang="en-GB" alt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623" y="1140768"/>
            <a:ext cx="1585161" cy="246711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9931" y="1140768"/>
            <a:ext cx="1357142" cy="248651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581" y="1140768"/>
            <a:ext cx="3678034" cy="2467113"/>
          </a:xfrm>
          <a:prstGeom prst="rect">
            <a:avLst/>
          </a:prstGeom>
        </p:spPr>
      </p:pic>
      <p:sp>
        <p:nvSpPr>
          <p:cNvPr id="12" name="Título 1"/>
          <p:cNvSpPr txBox="1">
            <a:spLocks/>
          </p:cNvSpPr>
          <p:nvPr/>
        </p:nvSpPr>
        <p:spPr bwMode="auto">
          <a:xfrm>
            <a:off x="251520" y="346043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kern="0" smtClean="0">
                <a:latin typeface="Lucida Calligraphy" panose="03010101010101010101" pitchFamily="66" charset="0"/>
              </a:rPr>
              <a:t>Lopez Partida, Jesús</a:t>
            </a:r>
            <a:endParaRPr lang="es-ES" kern="0" dirty="0">
              <a:latin typeface="Lucida Calligraphy" panose="03010101010101010101" pitchFamily="66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103" y="4301090"/>
            <a:ext cx="1173090" cy="161304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1219" y="4301090"/>
            <a:ext cx="1265175" cy="194883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6871" y="4301090"/>
            <a:ext cx="1702173" cy="231196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9775" y="4399799"/>
            <a:ext cx="146685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411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0846" y="409386"/>
            <a:ext cx="8229600" cy="1143000"/>
          </a:xfrm>
        </p:spPr>
        <p:txBody>
          <a:bodyPr/>
          <a:lstStyle/>
          <a:p>
            <a:r>
              <a:rPr lang="es-ES" dirty="0" smtClean="0">
                <a:latin typeface="Lucida Calligraphy" panose="03010101010101010101" pitchFamily="66" charset="0"/>
              </a:rPr>
              <a:t>Luceño Gonzalez, Bonifacio</a:t>
            </a:r>
            <a:endParaRPr lang="es-ES" dirty="0">
              <a:latin typeface="Lucida Calligraphy" panose="03010101010101010101" pitchFamily="66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622" y="1721127"/>
            <a:ext cx="1430731" cy="1907641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53</a:t>
            </a:fld>
            <a:endParaRPr lang="en-GB" alt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721127"/>
            <a:ext cx="1261965" cy="147233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631" y="1325902"/>
            <a:ext cx="1308387" cy="21341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1153544"/>
            <a:ext cx="1244873" cy="2502516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/>
        </p:nvSpPr>
        <p:spPr bwMode="auto">
          <a:xfrm>
            <a:off x="251569" y="3491156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kern="0" dirty="0" smtClean="0">
                <a:latin typeface="Lucida Calligraphy" panose="03010101010101010101" pitchFamily="66" charset="0"/>
              </a:rPr>
              <a:t>Melgosa Padrones, Carlos</a:t>
            </a:r>
            <a:endParaRPr lang="es-ES" kern="0" dirty="0">
              <a:latin typeface="Lucida Calligraphy" panose="03010101010101010101" pitchFamily="66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150" y="4392361"/>
            <a:ext cx="1261965" cy="210332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7067" y="4387947"/>
            <a:ext cx="1538603" cy="214600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2260" y="4634156"/>
            <a:ext cx="2406822" cy="184919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2393" y="4400376"/>
            <a:ext cx="1459551" cy="21725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5893" y="4400218"/>
            <a:ext cx="1107760" cy="177467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35486" y="1721127"/>
            <a:ext cx="1050160" cy="184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694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Lucida Calligraphy" panose="03010101010101010101" pitchFamily="66" charset="0"/>
              </a:rPr>
              <a:t>Llusiá Azagra, Miguel</a:t>
            </a:r>
            <a:endParaRPr lang="es-ES" dirty="0">
              <a:latin typeface="Lucida Calligraphy" panose="03010101010101010101" pitchFamily="66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24" y="1436149"/>
            <a:ext cx="2160240" cy="2160240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54</a:t>
            </a:fld>
            <a:endParaRPr lang="en-GB" alt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80" y="1441786"/>
            <a:ext cx="2005647" cy="214896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210" y="1408313"/>
            <a:ext cx="1878972" cy="2128766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 bwMode="auto">
          <a:xfrm>
            <a:off x="100542" y="3259931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kern="0" smtClean="0">
                <a:latin typeface="Lucida Calligraphy" panose="03010101010101010101" pitchFamily="66" charset="0"/>
              </a:rPr>
              <a:t>Molina Ramirez, Juan</a:t>
            </a:r>
            <a:endParaRPr lang="es-ES" kern="0" dirty="0">
              <a:latin typeface="Lucida Calligraphy" panose="03010101010101010101" pitchFamily="66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334" y="4149080"/>
            <a:ext cx="1347790" cy="181747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7398" y="4150666"/>
            <a:ext cx="1198458" cy="172333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9130" y="4134344"/>
            <a:ext cx="1902454" cy="261014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9015" y="4133256"/>
            <a:ext cx="1148370" cy="261123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0806" y="1382794"/>
            <a:ext cx="1323975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617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Lucida Calligraphy" panose="03010101010101010101" pitchFamily="66" charset="0"/>
              </a:rPr>
              <a:t>Martín Castellano, Santiago</a:t>
            </a:r>
            <a:endParaRPr lang="es-ES" dirty="0">
              <a:latin typeface="Lucida Calligraphy" panose="03010101010101010101" pitchFamily="66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55</a:t>
            </a:fld>
            <a:endParaRPr lang="en-GB" alt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237" y="1417638"/>
            <a:ext cx="2254331" cy="225433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768263"/>
            <a:ext cx="2286000" cy="13620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4495"/>
            <a:ext cx="1656184" cy="2827632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 bwMode="auto">
          <a:xfrm>
            <a:off x="592088" y="3497305"/>
            <a:ext cx="8229600" cy="105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4000" kern="0" smtClean="0">
                <a:latin typeface="Lucida Calligraphy" panose="03010101010101010101" pitchFamily="66" charset="0"/>
              </a:rPr>
              <a:t>Muñoz Castañeda, Fernando</a:t>
            </a:r>
            <a:endParaRPr lang="es-ES" sz="4000" kern="0" dirty="0">
              <a:latin typeface="Lucida Calligraphy" panose="03010101010101010101" pitchFamily="66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4302729"/>
            <a:ext cx="1359381" cy="197728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2461" y="4302729"/>
            <a:ext cx="1080120" cy="2084886"/>
          </a:xfrm>
          <a:prstGeom prst="rect">
            <a:avLst/>
          </a:prstGeom>
        </p:spPr>
      </p:pic>
      <p:pic>
        <p:nvPicPr>
          <p:cNvPr id="16" name="Marcador de contenido 4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787180" y="4366038"/>
            <a:ext cx="1481213" cy="195826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2992" y="4302729"/>
            <a:ext cx="1558224" cy="217724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7498" y="4280690"/>
            <a:ext cx="1667851" cy="217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423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56</a:t>
            </a:fld>
            <a:endParaRPr lang="en-GB" altLang="es-ES"/>
          </a:p>
        </p:txBody>
      </p:sp>
      <p:sp>
        <p:nvSpPr>
          <p:cNvPr id="10" name="Título 6"/>
          <p:cNvSpPr txBox="1">
            <a:spLocks/>
          </p:cNvSpPr>
          <p:nvPr/>
        </p:nvSpPr>
        <p:spPr bwMode="auto">
          <a:xfrm>
            <a:off x="589580" y="30381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4000" dirty="0">
                <a:latin typeface="Lucida Calligraphy" panose="03010101010101010101" pitchFamily="66" charset="0"/>
              </a:rPr>
              <a:t>Muñoz de Leyva, Francisco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5" y="1547664"/>
            <a:ext cx="1585493" cy="159330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229" y="1576564"/>
            <a:ext cx="1396873" cy="175707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7182" y="1197181"/>
            <a:ext cx="1333599" cy="234719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902" y="1242811"/>
            <a:ext cx="1152128" cy="2255940"/>
          </a:xfrm>
          <a:prstGeom prst="rect">
            <a:avLst/>
          </a:prstGeom>
        </p:spPr>
      </p:pic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323528" y="3482790"/>
            <a:ext cx="8229600" cy="1143000"/>
          </a:xfrm>
        </p:spPr>
        <p:txBody>
          <a:bodyPr/>
          <a:lstStyle/>
          <a:p>
            <a:r>
              <a:rPr lang="es-ES" dirty="0" smtClean="0">
                <a:latin typeface="Lucida Calligraphy" panose="03010101010101010101" pitchFamily="66" charset="0"/>
              </a:rPr>
              <a:t>Joan Noguera Torné</a:t>
            </a:r>
            <a:endParaRPr lang="es-ES" dirty="0">
              <a:latin typeface="Lucida Calligraphy" panose="03010101010101010101" pitchFamily="66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096" y="4494873"/>
            <a:ext cx="1199799" cy="174890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6463" y="4627652"/>
            <a:ext cx="1135510" cy="165365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7370" y="4827480"/>
            <a:ext cx="1726883" cy="145382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3838" y="4310236"/>
            <a:ext cx="1939950" cy="197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386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Lucida Calligraphy" panose="03010101010101010101" pitchFamily="66" charset="0"/>
              </a:rPr>
              <a:t>Pintor Torres, Daniel</a:t>
            </a:r>
            <a:endParaRPr lang="es-ES" dirty="0">
              <a:latin typeface="Lucida Calligraphy" panose="03010101010101010101" pitchFamily="66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57</a:t>
            </a:fld>
            <a:endParaRPr lang="en-GB" alt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317" y="1417638"/>
            <a:ext cx="1459184" cy="193935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740" y="1416502"/>
            <a:ext cx="1097375" cy="185944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655" y="1392186"/>
            <a:ext cx="1275502" cy="187878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3237" y="1431863"/>
            <a:ext cx="1533525" cy="1638300"/>
          </a:xfrm>
          <a:prstGeom prst="rect">
            <a:avLst/>
          </a:prstGeom>
        </p:spPr>
      </p:pic>
      <p:sp>
        <p:nvSpPr>
          <p:cNvPr id="11" name="Título 1"/>
          <p:cNvSpPr txBox="1">
            <a:spLocks/>
          </p:cNvSpPr>
          <p:nvPr/>
        </p:nvSpPr>
        <p:spPr bwMode="auto">
          <a:xfrm>
            <a:off x="498517" y="3097682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kern="0" smtClean="0">
                <a:latin typeface="Lucida Calligraphy" panose="03010101010101010101" pitchFamily="66" charset="0"/>
              </a:rPr>
              <a:t>Rincón Gómez, Justino</a:t>
            </a:r>
            <a:endParaRPr lang="es-ES" kern="0" dirty="0">
              <a:latin typeface="Lucida Calligraphy" panose="03010101010101010101" pitchFamily="66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4060617"/>
            <a:ext cx="1380860" cy="187660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0388" y="4060617"/>
            <a:ext cx="1617768" cy="154427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0484" y="4022840"/>
            <a:ext cx="1296144" cy="254062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8956" y="4240682"/>
            <a:ext cx="2129199" cy="177782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0483" y="4022840"/>
            <a:ext cx="1599963" cy="236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09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58</a:t>
            </a:fld>
            <a:endParaRPr lang="en-GB" altLang="es-ES"/>
          </a:p>
        </p:txBody>
      </p:sp>
      <p:sp>
        <p:nvSpPr>
          <p:cNvPr id="9" name="Título 1"/>
          <p:cNvSpPr txBox="1">
            <a:spLocks/>
          </p:cNvSpPr>
          <p:nvPr/>
        </p:nvSpPr>
        <p:spPr bwMode="auto">
          <a:xfrm>
            <a:off x="446991" y="18864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kern="0" dirty="0" smtClean="0">
                <a:latin typeface="Lucida Calligraphy" panose="03010101010101010101" pitchFamily="66" charset="0"/>
              </a:rPr>
              <a:t>Rojas Muñoz, Alfredo</a:t>
            </a:r>
            <a:endParaRPr lang="es-ES" kern="0" dirty="0">
              <a:latin typeface="Lucida Calligraphy" panose="03010101010101010101" pitchFamily="66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196752"/>
            <a:ext cx="1237553" cy="1928280"/>
          </a:xfrm>
          <a:prstGeom prst="rect">
            <a:avLst/>
          </a:prstGeom>
        </p:spPr>
      </p:pic>
      <p:pic>
        <p:nvPicPr>
          <p:cNvPr id="11" name="Marcador de contenid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35558" y="1206299"/>
            <a:ext cx="1252064" cy="174711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036" y="1196752"/>
            <a:ext cx="1485974" cy="192828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2309" y="1196752"/>
            <a:ext cx="1392650" cy="17662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6650" y="1150798"/>
            <a:ext cx="1266699" cy="1915128"/>
          </a:xfrm>
          <a:prstGeom prst="rect">
            <a:avLst/>
          </a:prstGeom>
        </p:spPr>
      </p:pic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462007" y="3125032"/>
            <a:ext cx="8229600" cy="1143000"/>
          </a:xfrm>
        </p:spPr>
        <p:txBody>
          <a:bodyPr/>
          <a:lstStyle/>
          <a:p>
            <a:r>
              <a:rPr lang="es-ES" sz="4000" dirty="0" smtClean="0">
                <a:latin typeface="Lucida Calligraphy" panose="03010101010101010101" pitchFamily="66" charset="0"/>
              </a:rPr>
              <a:t>Sanchez Ollero, Pedro</a:t>
            </a:r>
            <a:endParaRPr lang="es-ES" sz="4000" dirty="0">
              <a:latin typeface="Lucida Calligraphy" panose="03010101010101010101" pitchFamily="66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5155" y="4170492"/>
            <a:ext cx="1080120" cy="225031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991" y="4439652"/>
            <a:ext cx="1319426" cy="157931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7438" y="4170492"/>
            <a:ext cx="1415382" cy="235054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4688" y="4334255"/>
            <a:ext cx="1174624" cy="202301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0895" y="4314703"/>
            <a:ext cx="1234249" cy="216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588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59</a:t>
            </a:fld>
            <a:endParaRPr lang="en-GB" altLang="es-ES"/>
          </a:p>
        </p:txBody>
      </p:sp>
      <p:sp>
        <p:nvSpPr>
          <p:cNvPr id="10" name="Título 1"/>
          <p:cNvSpPr txBox="1">
            <a:spLocks/>
          </p:cNvSpPr>
          <p:nvPr/>
        </p:nvSpPr>
        <p:spPr bwMode="auto">
          <a:xfrm>
            <a:off x="323528" y="476672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4000" kern="0" dirty="0" smtClean="0">
                <a:latin typeface="Lucida Calligraphy" panose="03010101010101010101" pitchFamily="66" charset="0"/>
              </a:rPr>
              <a:t>Sanchez Rodriguez, Antonio Joaquin</a:t>
            </a:r>
            <a:endParaRPr lang="es-ES" sz="4000" kern="0" dirty="0">
              <a:latin typeface="Lucida Calligraphy" panose="03010101010101010101" pitchFamily="66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82" y="1468328"/>
            <a:ext cx="1270335" cy="222314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443" y="1660682"/>
            <a:ext cx="1428894" cy="196722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38105" y="1080153"/>
            <a:ext cx="965094" cy="268224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9676" y="1633610"/>
            <a:ext cx="1404683" cy="205183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7805" y="1330809"/>
            <a:ext cx="1752600" cy="2295525"/>
          </a:xfrm>
          <a:prstGeom prst="rect">
            <a:avLst/>
          </a:prstGeom>
        </p:spPr>
      </p:pic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347312" y="3679640"/>
            <a:ext cx="8443093" cy="1143000"/>
          </a:xfrm>
        </p:spPr>
        <p:txBody>
          <a:bodyPr/>
          <a:lstStyle/>
          <a:p>
            <a:r>
              <a:rPr lang="es-ES" sz="4000" dirty="0" smtClean="0">
                <a:latin typeface="Lucida Calligraphy" panose="03010101010101010101" pitchFamily="66" charset="0"/>
              </a:rPr>
              <a:t>Sanchez Rodriguez, Ernesto</a:t>
            </a:r>
            <a:endParaRPr lang="es-ES" sz="4000" dirty="0">
              <a:latin typeface="Lucida Calligraphy" panose="03010101010101010101" pitchFamily="66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102" y="4842755"/>
            <a:ext cx="1185118" cy="165198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0850" y="4762871"/>
            <a:ext cx="1427446" cy="189883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4314" y="4829128"/>
            <a:ext cx="1550599" cy="183257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1217" y="4987698"/>
            <a:ext cx="1287160" cy="158424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3560" y="4527427"/>
            <a:ext cx="1974027" cy="217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364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D4CFD-926A-4056-BE68-E735B004AF9D}" type="slidenum">
              <a:rPr lang="en-GB" altLang="es-ES" smtClean="0"/>
              <a:pPr/>
              <a:t>6</a:t>
            </a:fld>
            <a:endParaRPr lang="en-GB" altLang="es-ES"/>
          </a:p>
        </p:txBody>
      </p:sp>
      <p:sp>
        <p:nvSpPr>
          <p:cNvPr id="3" name="Rectángulo 2"/>
          <p:cNvSpPr/>
          <p:nvPr/>
        </p:nvSpPr>
        <p:spPr>
          <a:xfrm>
            <a:off x="1691680" y="1272309"/>
            <a:ext cx="683643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sz="2400" b="1" dirty="0" smtClean="0">
                <a:latin typeface="Georgia" panose="02040502050405020303" pitchFamily="18" charset="0"/>
              </a:rPr>
              <a:t>1955</a:t>
            </a:r>
            <a:r>
              <a:rPr lang="es-ES" sz="2400" dirty="0" smtClean="0">
                <a:latin typeface="Georgia" panose="02040502050405020303" pitchFamily="18" charset="0"/>
              </a:rPr>
              <a:t>  Gijón</a:t>
            </a:r>
            <a:endParaRPr lang="es-ES" sz="2400" dirty="0">
              <a:latin typeface="Georgia" panose="02040502050405020303" pitchFamily="18" charset="0"/>
            </a:endParaRPr>
          </a:p>
          <a:p>
            <a:pPr algn="l"/>
            <a:r>
              <a:rPr lang="es-ES" sz="28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1956  Córdoba</a:t>
            </a:r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, </a:t>
            </a:r>
            <a:r>
              <a:rPr lang="es-ES" sz="2400" dirty="0" smtClean="0">
                <a:latin typeface="Georgia" panose="02040502050405020303" pitchFamily="18" charset="0"/>
              </a:rPr>
              <a:t>Tarragona, Sevilla</a:t>
            </a:r>
            <a:endParaRPr lang="es-ES" sz="2400" dirty="0">
              <a:latin typeface="Georgia" panose="02040502050405020303" pitchFamily="18" charset="0"/>
            </a:endParaRPr>
          </a:p>
          <a:p>
            <a:pPr algn="l"/>
            <a:r>
              <a:rPr lang="es-ES" sz="2400" dirty="0" smtClean="0">
                <a:latin typeface="Georgia" panose="02040502050405020303" pitchFamily="18" charset="0"/>
              </a:rPr>
              <a:t>1960  Zamora</a:t>
            </a:r>
            <a:endParaRPr lang="es-ES" sz="2400" dirty="0">
              <a:latin typeface="Georgia" panose="02040502050405020303" pitchFamily="18" charset="0"/>
            </a:endParaRPr>
          </a:p>
          <a:p>
            <a:pPr algn="l"/>
            <a:r>
              <a:rPr lang="es-ES" sz="2400" dirty="0" smtClean="0">
                <a:latin typeface="Georgia" panose="02040502050405020303" pitchFamily="18" charset="0"/>
              </a:rPr>
              <a:t>1964  La Coruña</a:t>
            </a:r>
          </a:p>
          <a:p>
            <a:pPr algn="l"/>
            <a:r>
              <a:rPr lang="es-ES" sz="2400" dirty="0" smtClean="0">
                <a:latin typeface="Georgia" panose="02040502050405020303" pitchFamily="18" charset="0"/>
              </a:rPr>
              <a:t>1966  Alcalá </a:t>
            </a:r>
            <a:r>
              <a:rPr lang="es-ES" sz="2400" dirty="0">
                <a:latin typeface="Georgia" panose="02040502050405020303" pitchFamily="18" charset="0"/>
              </a:rPr>
              <a:t>de </a:t>
            </a:r>
            <a:r>
              <a:rPr lang="es-ES" sz="2400" dirty="0" smtClean="0">
                <a:latin typeface="Georgia" panose="02040502050405020303" pitchFamily="18" charset="0"/>
              </a:rPr>
              <a:t>Henares</a:t>
            </a:r>
            <a:endParaRPr lang="es-ES" sz="2400" dirty="0">
              <a:latin typeface="Georgia" panose="02040502050405020303" pitchFamily="18" charset="0"/>
            </a:endParaRPr>
          </a:p>
          <a:p>
            <a:pPr algn="l"/>
            <a:r>
              <a:rPr lang="es-ES" sz="2400" dirty="0" smtClean="0">
                <a:latin typeface="Georgia" panose="02040502050405020303" pitchFamily="18" charset="0"/>
              </a:rPr>
              <a:t>1967  Zaragoza, Huesca y Cáceres</a:t>
            </a:r>
            <a:endParaRPr lang="es-ES" sz="2400" dirty="0">
              <a:latin typeface="Georgia" panose="02040502050405020303" pitchFamily="18" charset="0"/>
            </a:endParaRPr>
          </a:p>
          <a:p>
            <a:pPr algn="l"/>
            <a:r>
              <a:rPr lang="es-ES" sz="2400" dirty="0" smtClean="0">
                <a:latin typeface="Georgia" panose="02040502050405020303" pitchFamily="18" charset="0"/>
              </a:rPr>
              <a:t>1968  </a:t>
            </a:r>
            <a:r>
              <a:rPr lang="es-ES" sz="2400" dirty="0">
                <a:latin typeface="Georgia" panose="02040502050405020303" pitchFamily="18" charset="0"/>
              </a:rPr>
              <a:t>Éibar </a:t>
            </a:r>
          </a:p>
          <a:p>
            <a:pPr algn="l"/>
            <a:r>
              <a:rPr lang="es-ES" sz="2400" dirty="0" smtClean="0">
                <a:latin typeface="Georgia" panose="02040502050405020303" pitchFamily="18" charset="0"/>
              </a:rPr>
              <a:t>1969  Cheste</a:t>
            </a:r>
            <a:endParaRPr lang="es-ES" sz="2400" dirty="0">
              <a:latin typeface="Georgia" panose="02040502050405020303" pitchFamily="18" charset="0"/>
            </a:endParaRPr>
          </a:p>
          <a:p>
            <a:pPr algn="l"/>
            <a:r>
              <a:rPr lang="es-ES" sz="2400" dirty="0" smtClean="0">
                <a:latin typeface="Georgia" panose="02040502050405020303" pitchFamily="18" charset="0"/>
              </a:rPr>
              <a:t>1972  Toledo, La Laguna, Tenerife y Las Palmas</a:t>
            </a:r>
            <a:endParaRPr lang="es-ES" sz="2400" dirty="0">
              <a:latin typeface="Georgia" panose="02040502050405020303" pitchFamily="18" charset="0"/>
            </a:endParaRPr>
          </a:p>
          <a:p>
            <a:pPr algn="l"/>
            <a:r>
              <a:rPr lang="es-ES" sz="2400" dirty="0" smtClean="0">
                <a:latin typeface="Georgia" panose="02040502050405020303" pitchFamily="18" charset="0"/>
              </a:rPr>
              <a:t>1973  Málaga</a:t>
            </a:r>
            <a:endParaRPr lang="es-ES" sz="2400" dirty="0">
              <a:latin typeface="Georgia" panose="02040502050405020303" pitchFamily="18" charset="0"/>
            </a:endParaRPr>
          </a:p>
          <a:p>
            <a:pPr algn="l"/>
            <a:r>
              <a:rPr lang="es-ES" sz="2400" dirty="0" smtClean="0">
                <a:latin typeface="Georgia" panose="02040502050405020303" pitchFamily="18" charset="0"/>
              </a:rPr>
              <a:t>1974  </a:t>
            </a:r>
            <a:r>
              <a:rPr lang="es-ES" sz="2400" dirty="0">
                <a:latin typeface="Georgia" panose="02040502050405020303" pitchFamily="18" charset="0"/>
              </a:rPr>
              <a:t>Almería y Logroño</a:t>
            </a:r>
          </a:p>
          <a:p>
            <a:pPr algn="l"/>
            <a:r>
              <a:rPr lang="es-ES" sz="2400" dirty="0" smtClean="0">
                <a:latin typeface="Georgia" panose="02040502050405020303" pitchFamily="18" charset="0"/>
              </a:rPr>
              <a:t>1975  Orense</a:t>
            </a:r>
            <a:endParaRPr lang="es-ES" sz="2400" dirty="0">
              <a:latin typeface="Georgia" panose="02040502050405020303" pitchFamily="18" charset="0"/>
            </a:endParaRPr>
          </a:p>
          <a:p>
            <a:pPr algn="l"/>
            <a:r>
              <a:rPr lang="es-ES" sz="2400" dirty="0" smtClean="0">
                <a:latin typeface="Georgia" panose="02040502050405020303" pitchFamily="18" charset="0"/>
              </a:rPr>
              <a:t>1976  Vigo</a:t>
            </a:r>
            <a:endParaRPr lang="es-ES" sz="2400" dirty="0">
              <a:latin typeface="Georgia" panose="02040502050405020303" pitchFamily="18" charset="0"/>
            </a:endParaRPr>
          </a:p>
          <a:p>
            <a:endParaRPr lang="es-ES" sz="2000" dirty="0">
              <a:latin typeface="Georgia" panose="02040502050405020303" pitchFamily="18" charset="0"/>
            </a:endParaRPr>
          </a:p>
        </p:txBody>
      </p:sp>
      <p:sp>
        <p:nvSpPr>
          <p:cNvPr id="4" name="6 Título"/>
          <p:cNvSpPr>
            <a:spLocks/>
          </p:cNvSpPr>
          <p:nvPr/>
        </p:nvSpPr>
        <p:spPr bwMode="auto">
          <a:xfrm>
            <a:off x="1331640" y="260648"/>
            <a:ext cx="6840760" cy="111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es-ES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anose="03010101010101010101" pitchFamily="66" charset="0"/>
              </a:rPr>
              <a:t>21 Universidades Laborales</a:t>
            </a:r>
            <a:endParaRPr lang="es-ES" altLang="es-ES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6883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>
                <a:latin typeface="Lucida Calligraphy" panose="03010101010101010101" pitchFamily="66" charset="0"/>
              </a:rPr>
              <a:t>Serrada Sánchez, Pedro</a:t>
            </a:r>
            <a:endParaRPr lang="es-ES" sz="4000" dirty="0">
              <a:latin typeface="Lucida Calligraphy" panose="03010101010101010101" pitchFamily="66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60</a:t>
            </a:fld>
            <a:endParaRPr lang="en-GB" alt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144" y="1417638"/>
            <a:ext cx="1848064" cy="180473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980" y="1148157"/>
            <a:ext cx="1440160" cy="247714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745" y="1673434"/>
            <a:ext cx="1287478" cy="18040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7828" y="1615517"/>
            <a:ext cx="1329043" cy="154242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080" y="1375595"/>
            <a:ext cx="1748341" cy="2249704"/>
          </a:xfrm>
          <a:prstGeom prst="rect">
            <a:avLst/>
          </a:prstGeom>
        </p:spPr>
      </p:pic>
      <p:sp>
        <p:nvSpPr>
          <p:cNvPr id="11" name="Título 1"/>
          <p:cNvSpPr txBox="1">
            <a:spLocks/>
          </p:cNvSpPr>
          <p:nvPr/>
        </p:nvSpPr>
        <p:spPr bwMode="auto">
          <a:xfrm>
            <a:off x="654144" y="357192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4000" kern="0" dirty="0" smtClean="0">
                <a:latin typeface="Lucida Calligraphy" panose="03010101010101010101" pitchFamily="66" charset="0"/>
              </a:rPr>
              <a:t>Villa Casals, Luis</a:t>
            </a:r>
            <a:endParaRPr lang="es-ES" sz="4000" kern="0" dirty="0">
              <a:latin typeface="Lucida Calligraphy" panose="03010101010101010101" pitchFamily="66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1008" y="4704615"/>
            <a:ext cx="1449613" cy="180401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4882" y="4672824"/>
            <a:ext cx="1451989" cy="187790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927" y="4555459"/>
            <a:ext cx="936105" cy="193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086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618500"/>
            <a:ext cx="8229600" cy="1143000"/>
          </a:xfrm>
        </p:spPr>
        <p:txBody>
          <a:bodyPr/>
          <a:lstStyle/>
          <a:p>
            <a:r>
              <a:rPr lang="es-ES" sz="4000" dirty="0" smtClean="0">
                <a:latin typeface="Lucida Calligraphy" panose="03010101010101010101" pitchFamily="66" charset="0"/>
              </a:rPr>
              <a:t>Villoria Juanes, Miguel Angel</a:t>
            </a:r>
            <a:endParaRPr lang="es-ES" sz="4000" dirty="0">
              <a:latin typeface="Lucida Calligraphy" panose="03010101010101010101" pitchFamily="66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61</a:t>
            </a:fld>
            <a:endParaRPr lang="en-GB" altLang="es-ES"/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0720" y="2489346"/>
            <a:ext cx="1625543" cy="177008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379" y="2436175"/>
            <a:ext cx="1466850" cy="18764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222" y="2581576"/>
            <a:ext cx="1234871" cy="162694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2939" y="2634230"/>
            <a:ext cx="1262421" cy="15970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3924" y="2651020"/>
            <a:ext cx="1332609" cy="158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063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05912" y="2780928"/>
            <a:ext cx="6912768" cy="2736304"/>
          </a:xfrm>
        </p:spPr>
        <p:txBody>
          <a:bodyPr/>
          <a:lstStyle/>
          <a:p>
            <a:r>
              <a:rPr lang="es-ES" sz="3600" i="1" dirty="0" smtClean="0">
                <a:latin typeface="Bodoni MT" panose="02070603080606020203" pitchFamily="18" charset="0"/>
              </a:rPr>
              <a:t>Agradecemos el esfuerzo de todos los que hicieron posible nuestra educación, nos formaron y nos dieron una gran oportunidad en nuestra vida</a:t>
            </a:r>
            <a:endParaRPr lang="es-ES" sz="3600" i="1" dirty="0">
              <a:latin typeface="Bodoni MT" panose="02070603080606020203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62</a:t>
            </a:fld>
            <a:endParaRPr lang="en-GB" alt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404" y="620688"/>
            <a:ext cx="106689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2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63</a:t>
            </a:fld>
            <a:endParaRPr lang="en-GB" altLang="es-ES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 bwMode="auto">
          <a:xfrm>
            <a:off x="549896" y="1899414"/>
            <a:ext cx="8136904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s-ES" sz="2800" kern="0" dirty="0" smtClean="0">
                <a:solidFill>
                  <a:schemeClr val="accent6">
                    <a:lumMod val="75000"/>
                  </a:schemeClr>
                </a:solidFill>
                <a:latin typeface="Bodoni MT" panose="02070603080606020203" pitchFamily="18" charset="0"/>
              </a:rPr>
              <a:t>Políticos</a:t>
            </a:r>
            <a:r>
              <a:rPr lang="es-ES" sz="2800" kern="0" dirty="0" smtClean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es-ES" sz="2800" kern="0" dirty="0" smtClean="0">
                <a:latin typeface="Bodoni MT" panose="02070603080606020203" pitchFamily="18" charset="0"/>
              </a:rPr>
              <a:t>que decidieron crear las UULL</a:t>
            </a:r>
          </a:p>
          <a:p>
            <a:pPr marL="0" indent="0" algn="ctr">
              <a:buFontTx/>
              <a:buNone/>
            </a:pPr>
            <a:r>
              <a:rPr lang="es-ES" sz="2800" kern="0" dirty="0" smtClean="0">
                <a:solidFill>
                  <a:schemeClr val="accent6">
                    <a:lumMod val="75000"/>
                  </a:schemeClr>
                </a:solidFill>
                <a:latin typeface="Bodoni MT" panose="02070603080606020203" pitchFamily="18" charset="0"/>
              </a:rPr>
              <a:t>Dominicos </a:t>
            </a:r>
            <a:r>
              <a:rPr lang="es-ES" sz="2800" kern="0" dirty="0" smtClean="0">
                <a:latin typeface="Bodoni MT" panose="02070603080606020203" pitchFamily="18" charset="0"/>
              </a:rPr>
              <a:t>que asumieron la responsabilidad de nuestra formación y la llevaron a cabo con éxito.</a:t>
            </a:r>
          </a:p>
          <a:p>
            <a:pPr marL="0" indent="0" algn="ctr">
              <a:buFontTx/>
              <a:buNone/>
            </a:pPr>
            <a:r>
              <a:rPr lang="es-ES" sz="2800" kern="0" dirty="0" smtClean="0">
                <a:solidFill>
                  <a:schemeClr val="accent6">
                    <a:lumMod val="75000"/>
                  </a:schemeClr>
                </a:solidFill>
                <a:latin typeface="Bodoni MT" panose="02070603080606020203" pitchFamily="18" charset="0"/>
              </a:rPr>
              <a:t>Profesores</a:t>
            </a:r>
            <a:r>
              <a:rPr lang="es-ES" sz="2800" kern="0" dirty="0" smtClean="0">
                <a:latin typeface="Bodoni MT" panose="02070603080606020203" pitchFamily="18" charset="0"/>
              </a:rPr>
              <a:t>, algunos inolvidables, de materias generales y de talleres</a:t>
            </a:r>
          </a:p>
          <a:p>
            <a:pPr marL="0" indent="0" algn="ctr">
              <a:buFontTx/>
              <a:buNone/>
            </a:pPr>
            <a:r>
              <a:rPr lang="es-ES" sz="2800" kern="0" dirty="0" smtClean="0">
                <a:solidFill>
                  <a:schemeClr val="accent6">
                    <a:lumMod val="75000"/>
                  </a:schemeClr>
                </a:solidFill>
                <a:latin typeface="Bodoni MT" panose="02070603080606020203" pitchFamily="18" charset="0"/>
              </a:rPr>
              <a:t>Profesores</a:t>
            </a:r>
            <a:r>
              <a:rPr lang="es-ES" sz="2800" kern="0" dirty="0" smtClean="0">
                <a:latin typeface="Bodoni MT" panose="02070603080606020203" pitchFamily="18" charset="0"/>
              </a:rPr>
              <a:t> de educación física y entrenadores</a:t>
            </a:r>
          </a:p>
          <a:p>
            <a:pPr marL="0" indent="0" algn="ctr">
              <a:buFontTx/>
              <a:buNone/>
            </a:pPr>
            <a:r>
              <a:rPr lang="es-ES" sz="2800" kern="0" dirty="0">
                <a:latin typeface="Bodoni MT" panose="02070603080606020203" pitchFamily="18" charset="0"/>
              </a:rPr>
              <a:t>T</a:t>
            </a:r>
            <a:r>
              <a:rPr lang="es-ES" sz="2800" kern="0" dirty="0" smtClean="0">
                <a:latin typeface="Bodoni MT" panose="02070603080606020203" pitchFamily="18" charset="0"/>
              </a:rPr>
              <a:t>odo el </a:t>
            </a:r>
            <a:r>
              <a:rPr lang="es-ES" sz="2800" kern="0" dirty="0" smtClean="0">
                <a:solidFill>
                  <a:schemeClr val="accent6">
                    <a:lumMod val="75000"/>
                  </a:schemeClr>
                </a:solidFill>
                <a:latin typeface="Bodoni MT" panose="02070603080606020203" pitchFamily="18" charset="0"/>
              </a:rPr>
              <a:t>personal de apoyo</a:t>
            </a:r>
            <a:r>
              <a:rPr lang="es-ES" sz="2800" kern="0" dirty="0" smtClean="0">
                <a:latin typeface="Bodoni MT" panose="02070603080606020203" pitchFamily="18" charset="0"/>
              </a:rPr>
              <a:t>, monjas, limpiadoras, peluqueros, mantenimiento, que hicieron que la ULC funcionara fantásticamente bien.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116632"/>
            <a:ext cx="1109568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5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59632" y="836712"/>
            <a:ext cx="7272808" cy="3816424"/>
          </a:xfrm>
        </p:spPr>
        <p:txBody>
          <a:bodyPr/>
          <a:lstStyle/>
          <a:p>
            <a:pPr marL="0" indent="0" algn="ctr">
              <a:buNone/>
            </a:pPr>
            <a:r>
              <a:rPr lang="es-ES" sz="4000" dirty="0">
                <a:latin typeface="Copperplate Gothic Light" panose="020E0507020206020404" pitchFamily="34" charset="0"/>
              </a:rPr>
              <a:t>Todos tienen un gran mérito y merecen nuestro </a:t>
            </a:r>
            <a:r>
              <a:rPr lang="es-ES" sz="4000" dirty="0" smtClean="0">
                <a:latin typeface="Copperplate Gothic Light" panose="020E0507020206020404" pitchFamily="34" charset="0"/>
              </a:rPr>
              <a:t>reconocimiento</a:t>
            </a:r>
          </a:p>
          <a:p>
            <a:pPr marL="0" indent="0" algn="ctr">
              <a:buNone/>
            </a:pPr>
            <a:endParaRPr lang="es-ES" sz="4000" dirty="0">
              <a:latin typeface="Copperplate Gothic Light" panose="020E0507020206020404" pitchFamily="34" charset="0"/>
            </a:endParaRPr>
          </a:p>
          <a:p>
            <a:pPr marL="0" indent="0" algn="ctr">
              <a:buNone/>
            </a:pPr>
            <a:r>
              <a:rPr lang="es-ES" sz="5400" dirty="0" smtClean="0">
                <a:solidFill>
                  <a:srgbClr val="0070C0"/>
                </a:solidFill>
                <a:latin typeface="Algerian" panose="04020705040A02060702" pitchFamily="82" charset="0"/>
              </a:rPr>
              <a:t>Muchas Gracias</a:t>
            </a:r>
            <a:endParaRPr lang="es-ES" sz="5400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500A-E3F9-48A9-A620-7B8B577A9C1F}" type="slidenum">
              <a:rPr lang="en-GB" altLang="es-ES" smtClean="0"/>
              <a:pPr/>
              <a:t>64</a:t>
            </a:fld>
            <a:endParaRPr lang="en-GB" alt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4470094"/>
            <a:ext cx="1731414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4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D4CFD-926A-4056-BE68-E735B004AF9D}" type="slidenum">
              <a:rPr lang="en-GB" altLang="es-ES" smtClean="0"/>
              <a:pPr/>
              <a:t>7</a:t>
            </a:fld>
            <a:endParaRPr lang="en-GB" altLang="es-ES"/>
          </a:p>
        </p:txBody>
      </p:sp>
      <p:sp>
        <p:nvSpPr>
          <p:cNvPr id="3" name="6 Título"/>
          <p:cNvSpPr>
            <a:spLocks/>
          </p:cNvSpPr>
          <p:nvPr/>
        </p:nvSpPr>
        <p:spPr bwMode="auto">
          <a:xfrm>
            <a:off x="1187624" y="2564904"/>
            <a:ext cx="684076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es-ES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anose="03010101010101010101" pitchFamily="66" charset="0"/>
              </a:rPr>
              <a:t>El interés y la información sobre las Universidades Laborales</a:t>
            </a:r>
            <a:endParaRPr lang="es-ES" altLang="es-ES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6230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D4CFD-926A-4056-BE68-E735B004AF9D}" type="slidenum">
              <a:rPr lang="en-GB" altLang="es-ES" smtClean="0"/>
              <a:pPr/>
              <a:t>8</a:t>
            </a:fld>
            <a:endParaRPr lang="en-GB" altLang="es-ES"/>
          </a:p>
        </p:txBody>
      </p:sp>
      <p:sp>
        <p:nvSpPr>
          <p:cNvPr id="4" name="Rectángulo 3"/>
          <p:cNvSpPr/>
          <p:nvPr/>
        </p:nvSpPr>
        <p:spPr>
          <a:xfrm>
            <a:off x="4245039" y="5141721"/>
            <a:ext cx="35974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i="1" dirty="0" smtClean="0">
                <a:latin typeface="Georgia" panose="02040502050405020303" pitchFamily="18" charset="0"/>
              </a:rPr>
              <a:t>Historia de las Universidades</a:t>
            </a:r>
          </a:p>
          <a:p>
            <a:r>
              <a:rPr lang="es-ES" sz="2000" i="1" dirty="0" smtClean="0">
                <a:latin typeface="Georgia" panose="02040502050405020303" pitchFamily="18" charset="0"/>
              </a:rPr>
              <a:t> Laborales</a:t>
            </a:r>
            <a:endParaRPr lang="es-ES" sz="2000" i="1" dirty="0">
              <a:latin typeface="Georgia" panose="02040502050405020303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196825" y="5826645"/>
            <a:ext cx="36320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i="1" dirty="0" smtClean="0">
                <a:latin typeface="Georgia" panose="02040502050405020303" pitchFamily="18" charset="0"/>
              </a:rPr>
              <a:t>Yo estuve en Cheste</a:t>
            </a:r>
            <a:endParaRPr lang="es-ES" sz="2000" i="1" dirty="0">
              <a:latin typeface="Georgia" panose="02040502050405020303" pitchFamily="18" charset="0"/>
            </a:endParaRPr>
          </a:p>
        </p:txBody>
      </p:sp>
      <p:sp>
        <p:nvSpPr>
          <p:cNvPr id="14" name="6 Título"/>
          <p:cNvSpPr>
            <a:spLocks/>
          </p:cNvSpPr>
          <p:nvPr/>
        </p:nvSpPr>
        <p:spPr bwMode="auto">
          <a:xfrm>
            <a:off x="1511660" y="481151"/>
            <a:ext cx="6840760" cy="111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es-ES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anose="03010101010101010101" pitchFamily="66" charset="0"/>
              </a:rPr>
              <a:t>Libros sobre las Universidades Laborales</a:t>
            </a:r>
            <a:endParaRPr lang="es-ES" altLang="es-ES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Calligraphy" panose="03010101010101010101" pitchFamily="66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871098"/>
            <a:ext cx="2286000" cy="1362075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379181" y="3436656"/>
            <a:ext cx="3060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i="1" dirty="0">
                <a:latin typeface="Georgia" panose="02040502050405020303" pitchFamily="18" charset="0"/>
              </a:rPr>
              <a:t>Universidades </a:t>
            </a:r>
            <a:r>
              <a:rPr lang="es-ES" sz="2000" i="1" dirty="0" smtClean="0">
                <a:latin typeface="Georgia" panose="02040502050405020303" pitchFamily="18" charset="0"/>
              </a:rPr>
              <a:t>Laborales</a:t>
            </a:r>
          </a:p>
          <a:p>
            <a:r>
              <a:rPr lang="es-ES" sz="2000" i="1" dirty="0" smtClean="0">
                <a:latin typeface="Georgia" panose="02040502050405020303" pitchFamily="18" charset="0"/>
              </a:rPr>
              <a:t> </a:t>
            </a:r>
            <a:r>
              <a:rPr lang="es-ES" sz="2000" i="1" dirty="0">
                <a:latin typeface="Georgia" panose="02040502050405020303" pitchFamily="18" charset="0"/>
              </a:rPr>
              <a:t>de España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523051"/>
            <a:ext cx="2286000" cy="136207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4592073"/>
            <a:ext cx="1360019" cy="1891277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3059618" y="2057907"/>
            <a:ext cx="596830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Hay algunos libros sobre la vida en la Uni, </a:t>
            </a:r>
          </a:p>
          <a:p>
            <a:r>
              <a:rPr lang="es-ES" sz="24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también hay muchos blogs </a:t>
            </a:r>
          </a:p>
          <a:p>
            <a:r>
              <a:rPr lang="es-ES" sz="24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y páginas personales y de grupo</a:t>
            </a:r>
            <a:endParaRPr lang="es-ES" sz="24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9974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D4CFD-926A-4056-BE68-E735B004AF9D}" type="slidenum">
              <a:rPr lang="en-GB" altLang="es-ES" smtClean="0"/>
              <a:pPr/>
              <a:t>9</a:t>
            </a:fld>
            <a:endParaRPr lang="en-GB" alt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138199"/>
            <a:ext cx="1728191" cy="114786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83457" y="3540638"/>
            <a:ext cx="4551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>
                <a:latin typeface="+mj-lt"/>
              </a:rPr>
              <a:t>http://</a:t>
            </a:r>
            <a:r>
              <a:rPr lang="es-ES" sz="2400" dirty="0" smtClean="0">
                <a:latin typeface="+mj-lt"/>
              </a:rPr>
              <a:t>www.laboraldecordoba.es</a:t>
            </a:r>
            <a:endParaRPr lang="es-ES" sz="2400" dirty="0">
              <a:latin typeface="+mj-lt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172356" y="5134395"/>
            <a:ext cx="45144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latin typeface="+mn-lt"/>
              </a:rPr>
              <a:t>https://</a:t>
            </a:r>
            <a:r>
              <a:rPr lang="es-ES" sz="2000" dirty="0" smtClean="0">
                <a:latin typeface="+mn-lt"/>
              </a:rPr>
              <a:t>eltrasterodepalacio.</a:t>
            </a:r>
            <a:endParaRPr lang="es-ES" sz="2000" b="1" dirty="0">
              <a:latin typeface="+mn-lt"/>
            </a:endParaRPr>
          </a:p>
        </p:txBody>
      </p:sp>
      <p:pic>
        <p:nvPicPr>
          <p:cNvPr id="3076" name="Picture 4" descr="Paraninf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85" y="4714729"/>
            <a:ext cx="300990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3327385" y="2562525"/>
            <a:ext cx="5760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latin typeface="Georgia" panose="02040502050405020303" pitchFamily="18" charset="0"/>
              </a:rPr>
              <a:t>http://www.xn--</a:t>
            </a:r>
            <a:r>
              <a:rPr lang="es-ES" sz="2000" dirty="0" smtClean="0">
                <a:latin typeface="Georgia" panose="02040502050405020303" pitchFamily="18" charset="0"/>
              </a:rPr>
              <a:t>universidadeslaboralesespaolas</a:t>
            </a:r>
            <a:endParaRPr lang="es-ES" sz="2000" dirty="0">
              <a:latin typeface="Georgia" panose="02040502050405020303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5941" y="1498869"/>
            <a:ext cx="733425" cy="85725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3817780" y="4324780"/>
            <a:ext cx="5126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latin typeface="Georgia" panose="02040502050405020303" pitchFamily="18" charset="0"/>
              </a:rPr>
              <a:t>http://</a:t>
            </a:r>
            <a:r>
              <a:rPr lang="es-ES" sz="2000" dirty="0" smtClean="0">
                <a:latin typeface="Georgia" panose="02040502050405020303" pitchFamily="18" charset="0"/>
              </a:rPr>
              <a:t>www.universidadlaboralcordoba.es</a:t>
            </a:r>
            <a:endParaRPr lang="es-ES" sz="2000" dirty="0">
              <a:latin typeface="Georgia" panose="02040502050405020303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3315110"/>
            <a:ext cx="1276350" cy="857250"/>
          </a:xfrm>
          <a:prstGeom prst="rect">
            <a:avLst/>
          </a:prstGeom>
        </p:spPr>
      </p:pic>
      <p:sp>
        <p:nvSpPr>
          <p:cNvPr id="14" name="6 Título"/>
          <p:cNvSpPr>
            <a:spLocks/>
          </p:cNvSpPr>
          <p:nvPr/>
        </p:nvSpPr>
        <p:spPr bwMode="auto">
          <a:xfrm>
            <a:off x="1691680" y="187595"/>
            <a:ext cx="5616624" cy="176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es-ES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anose="03010101010101010101" pitchFamily="66" charset="0"/>
              </a:rPr>
              <a:t>Algunas webs y blogs sobres la Universidad </a:t>
            </a:r>
            <a:r>
              <a:rPr lang="es-ES_tradnl" altLang="es-ES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anose="03010101010101010101" pitchFamily="66" charset="0"/>
              </a:rPr>
              <a:t>Laboral de Córdoba </a:t>
            </a:r>
            <a:endParaRPr lang="es-ES" altLang="es-ES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8044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16390</TotalTime>
  <Words>1199</Words>
  <Application>Microsoft Office PowerPoint</Application>
  <PresentationFormat>Presentación en pantalla (4:3)</PresentationFormat>
  <Paragraphs>263</Paragraphs>
  <Slides>64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64</vt:i4>
      </vt:variant>
    </vt:vector>
  </HeadingPairs>
  <TitlesOfParts>
    <vt:vector size="78" baseType="lpstr">
      <vt:lpstr>Arial Unicode MS</vt:lpstr>
      <vt:lpstr>Algerian</vt:lpstr>
      <vt:lpstr>Arial</vt:lpstr>
      <vt:lpstr>Bodoni MT</vt:lpstr>
      <vt:lpstr>Book Antiqua</vt:lpstr>
      <vt:lpstr>Century Schoolbook</vt:lpstr>
      <vt:lpstr>Copperplate Gothic Bold</vt:lpstr>
      <vt:lpstr>Copperplate Gothic Light</vt:lpstr>
      <vt:lpstr>Georgia</vt:lpstr>
      <vt:lpstr>Harlow Solid Italic</vt:lpstr>
      <vt:lpstr>Lucida Calligraphy</vt:lpstr>
      <vt:lpstr>Lucida Handwriting</vt:lpstr>
      <vt:lpstr>Verdana</vt:lpstr>
      <vt:lpstr>Diseño predeterminado</vt:lpstr>
      <vt:lpstr>Reunión de la 1ª Promoción de IITT de la ULC -1968 Toledo 1y 2 de Marzo de 2016</vt:lpstr>
      <vt:lpstr>Reunión de la 1ª Promoción de IITT de la ULC -1968</vt:lpstr>
      <vt:lpstr>Árbol Genealógico familia</vt:lpstr>
      <vt:lpstr>El grupo en Toledo, plaza de la Catedral</vt:lpstr>
      <vt:lpstr>21 Universidades Laborales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Nuestros Educadores</vt:lpstr>
      <vt:lpstr>Dominicos Rectores</vt:lpstr>
      <vt:lpstr>     Cea                Simón                     Gago</vt:lpstr>
      <vt:lpstr>Dominicos Educadores</vt:lpstr>
      <vt:lpstr>Profesores</vt:lpstr>
      <vt:lpstr>Profesores</vt:lpstr>
      <vt:lpstr>Presentación de PowerPoint</vt:lpstr>
      <vt:lpstr> Deportes</vt:lpstr>
      <vt:lpstr> Deportes</vt:lpstr>
      <vt:lpstr>Presentación de PowerPoint</vt:lpstr>
      <vt:lpstr>Equipo de baloncesto participante en la 2ª División, temporada 1965-66. Pintor, Molina, Muñoz Castañeda y Laguna en el equipo</vt:lpstr>
      <vt:lpstr>Buenos equipos de la Uni Balonmano</vt:lpstr>
      <vt:lpstr>Medalla de Bronce en los Juegos Nacionales Escolares de 1965, Jesus López Partida 1º por la izquierda agachado.</vt:lpstr>
      <vt:lpstr>Buenos equipos de la Uni Gimnasia</vt:lpstr>
      <vt:lpstr>Un Aula de San Alberto</vt:lpstr>
      <vt:lpstr>Imágenes de la Uni</vt:lpstr>
      <vt:lpstr>Orla 1968-2010  </vt:lpstr>
      <vt:lpstr>Elaborada por Maite Pérez de Lama</vt:lpstr>
      <vt:lpstr>Un Recuerdo entrañable para los compañeros que ya no están con nosotros</vt:lpstr>
      <vt:lpstr>Hidalgo Gutiérrez, Francisco 1995</vt:lpstr>
      <vt:lpstr>Alemán Peral, Francisco 15 Octubre 2009 </vt:lpstr>
      <vt:lpstr>Hermida Bum, Jose Ramón 23 Noviembre 2010</vt:lpstr>
      <vt:lpstr>Ingelmo Hermosa, Luis 25 Febrero 2015</vt:lpstr>
      <vt:lpstr>Descansen en Paz</vt:lpstr>
      <vt:lpstr>Compañeros de los que actualmente no tenemos noticias</vt:lpstr>
      <vt:lpstr>Cabañas Gómez, Daniel   </vt:lpstr>
      <vt:lpstr>Cantaré Vicente, Antonio</vt:lpstr>
      <vt:lpstr>Giménez Calle, Diego</vt:lpstr>
      <vt:lpstr>Savater Moreno, Salvador</vt:lpstr>
      <vt:lpstr>Méndez Linacero, Benjamín</vt:lpstr>
      <vt:lpstr>Los que no han podido venir</vt:lpstr>
      <vt:lpstr>Bueno Gallego, Medardo </vt:lpstr>
      <vt:lpstr>Corrales Martínez, Jesús  </vt:lpstr>
      <vt:lpstr>Lamas Dorado, Felix</vt:lpstr>
      <vt:lpstr>Quintanar Cortes, Jose Antonio</vt:lpstr>
      <vt:lpstr>Rodriguez Candelas, David</vt:lpstr>
      <vt:lpstr>Vecino Suarez, Apolinar</vt:lpstr>
      <vt:lpstr>Reunión de la 1ª Promoción de IITT de la ULC -1968</vt:lpstr>
      <vt:lpstr>Blanco Sanz, Fernando  </vt:lpstr>
      <vt:lpstr>Estevez Cabello, Romualdo   </vt:lpstr>
      <vt:lpstr>Fernández Suarez, Miguel</vt:lpstr>
      <vt:lpstr>Gonzalez Medina, Antonio</vt:lpstr>
      <vt:lpstr>Luceño Gonzalez, Bonifacio</vt:lpstr>
      <vt:lpstr>Llusiá Azagra, Miguel</vt:lpstr>
      <vt:lpstr>Martín Castellano, Santiago</vt:lpstr>
      <vt:lpstr>Joan Noguera Torné</vt:lpstr>
      <vt:lpstr>Pintor Torres, Daniel</vt:lpstr>
      <vt:lpstr>Sanchez Ollero, Pedro</vt:lpstr>
      <vt:lpstr>Sanchez Rodriguez, Ernesto</vt:lpstr>
      <vt:lpstr>Serrada Sánchez, Pedro</vt:lpstr>
      <vt:lpstr>Villoria Juanes, Miguel Angel</vt:lpstr>
      <vt:lpstr>Agradecemos el esfuerzo de todos los que hicieron posible nuestra educación, nos formaron y nos dieron una gran oportunidad en nuestra vida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subject>Presentación Familia Muñoz de Diego</dc:subject>
  <dc:creator>Paco Muñoz de Leyva</dc:creator>
  <cp:lastModifiedBy>Francisco Muñoz</cp:lastModifiedBy>
  <cp:revision>1413</cp:revision>
  <dcterms:created xsi:type="dcterms:W3CDTF">2005-09-06T08:17:21Z</dcterms:created>
  <dcterms:modified xsi:type="dcterms:W3CDTF">2016-03-08T10:20:27Z</dcterms:modified>
</cp:coreProperties>
</file>